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59FF-1FC8-41D3-83B5-EDA8068E9C99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50E8-83BE-4EBB-B178-C1CC164BCB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391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59FF-1FC8-41D3-83B5-EDA8068E9C99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50E8-83BE-4EBB-B178-C1CC164BCB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6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59FF-1FC8-41D3-83B5-EDA8068E9C99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50E8-83BE-4EBB-B178-C1CC164BCB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765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59FF-1FC8-41D3-83B5-EDA8068E9C99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50E8-83BE-4EBB-B178-C1CC164BCB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7581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59FF-1FC8-41D3-83B5-EDA8068E9C99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50E8-83BE-4EBB-B178-C1CC164BCB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4924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59FF-1FC8-41D3-83B5-EDA8068E9C99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50E8-83BE-4EBB-B178-C1CC164BCB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434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59FF-1FC8-41D3-83B5-EDA8068E9C99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50E8-83BE-4EBB-B178-C1CC164BCB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766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59FF-1FC8-41D3-83B5-EDA8068E9C99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50E8-83BE-4EBB-B178-C1CC164BCB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409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59FF-1FC8-41D3-83B5-EDA8068E9C99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50E8-83BE-4EBB-B178-C1CC164BCB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8535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59FF-1FC8-41D3-83B5-EDA8068E9C99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50E8-83BE-4EBB-B178-C1CC164BCB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661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59FF-1FC8-41D3-83B5-EDA8068E9C99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50E8-83BE-4EBB-B178-C1CC164BCB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626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359FF-1FC8-41D3-83B5-EDA8068E9C99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C50E8-83BE-4EBB-B178-C1CC164BCB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47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3FF00F8-69A5-734A-C0B2-267F64A7C1E6}"/>
              </a:ext>
            </a:extLst>
          </p:cNvPr>
          <p:cNvSpPr/>
          <p:nvPr/>
        </p:nvSpPr>
        <p:spPr>
          <a:xfrm>
            <a:off x="0" y="0"/>
            <a:ext cx="12206068" cy="68791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" name="フリーフォーム: 図形 7">
            <a:extLst>
              <a:ext uri="{FF2B5EF4-FFF2-40B4-BE49-F238E27FC236}">
                <a16:creationId xmlns:a16="http://schemas.microsoft.com/office/drawing/2014/main" id="{D3414AB7-7897-E347-99C4-4612FD8C9233}"/>
              </a:ext>
            </a:extLst>
          </p:cNvPr>
          <p:cNvSpPr>
            <a:spLocks/>
          </p:cNvSpPr>
          <p:nvPr/>
        </p:nvSpPr>
        <p:spPr bwMode="auto">
          <a:xfrm>
            <a:off x="166688" y="207963"/>
            <a:ext cx="784225" cy="487362"/>
          </a:xfrm>
          <a:custGeom>
            <a:avLst/>
            <a:gdLst>
              <a:gd name="T0" fmla="*/ 737243 w 784689"/>
              <a:gd name="T1" fmla="*/ 429668 h 487370"/>
              <a:gd name="T2" fmla="*/ 655972 w 784689"/>
              <a:gd name="T3" fmla="*/ 330406 h 487370"/>
              <a:gd name="T4" fmla="*/ 711881 w 784689"/>
              <a:gd name="T5" fmla="*/ 369640 h 487370"/>
              <a:gd name="T6" fmla="*/ 3567 w 784689"/>
              <a:gd name="T7" fmla="*/ 338589 h 487370"/>
              <a:gd name="T8" fmla="*/ 664520 w 784689"/>
              <a:gd name="T9" fmla="*/ 243671 h 487370"/>
              <a:gd name="T10" fmla="*/ 584847 w 784689"/>
              <a:gd name="T11" fmla="*/ 221476 h 487370"/>
              <a:gd name="T12" fmla="*/ 589275 w 784689"/>
              <a:gd name="T13" fmla="*/ 192835 h 487370"/>
              <a:gd name="T14" fmla="*/ 630134 w 784689"/>
              <a:gd name="T15" fmla="*/ 205586 h 487370"/>
              <a:gd name="T16" fmla="*/ 714179 w 784689"/>
              <a:gd name="T17" fmla="*/ 175656 h 487370"/>
              <a:gd name="T18" fmla="*/ 641764 w 784689"/>
              <a:gd name="T19" fmla="*/ 132078 h 487370"/>
              <a:gd name="T20" fmla="*/ 593254 w 784689"/>
              <a:gd name="T21" fmla="*/ 39262 h 487370"/>
              <a:gd name="T22" fmla="*/ 673319 w 784689"/>
              <a:gd name="T23" fmla="*/ 0 h 487370"/>
              <a:gd name="T24" fmla="*/ 723483 w 784689"/>
              <a:gd name="T25" fmla="*/ 8183 h 487370"/>
              <a:gd name="T26" fmla="*/ 744865 w 784689"/>
              <a:gd name="T27" fmla="*/ 27716 h 487370"/>
              <a:gd name="T28" fmla="*/ 728583 w 784689"/>
              <a:gd name="T29" fmla="*/ 44951 h 487370"/>
              <a:gd name="T30" fmla="*/ 629658 w 784689"/>
              <a:gd name="T31" fmla="*/ 65381 h 487370"/>
              <a:gd name="T32" fmla="*/ 704454 w 784689"/>
              <a:gd name="T33" fmla="*/ 109883 h 487370"/>
              <a:gd name="T34" fmla="*/ 750891 w 784689"/>
              <a:gd name="T35" fmla="*/ 201270 h 487370"/>
              <a:gd name="T36" fmla="*/ 664520 w 784689"/>
              <a:gd name="T37" fmla="*/ 243671 h 487370"/>
              <a:gd name="T38" fmla="*/ 307799 w 784689"/>
              <a:gd name="T39" fmla="*/ 224166 h 487370"/>
              <a:gd name="T40" fmla="*/ 249761 w 784689"/>
              <a:gd name="T41" fmla="*/ 6838 h 487370"/>
              <a:gd name="T42" fmla="*/ 291517 w 784689"/>
              <a:gd name="T43" fmla="*/ 19561 h 487370"/>
              <a:gd name="T44" fmla="*/ 382568 w 784689"/>
              <a:gd name="T45" fmla="*/ 9360 h 487370"/>
              <a:gd name="T46" fmla="*/ 425305 w 784689"/>
              <a:gd name="T47" fmla="*/ 9360 h 487370"/>
              <a:gd name="T48" fmla="*/ 518205 w 784689"/>
              <a:gd name="T49" fmla="*/ 19561 h 487370"/>
              <a:gd name="T50" fmla="*/ 558588 w 784689"/>
              <a:gd name="T51" fmla="*/ 6838 h 487370"/>
              <a:gd name="T52" fmla="*/ 562764 w 784689"/>
              <a:gd name="T53" fmla="*/ 23596 h 487370"/>
              <a:gd name="T54" fmla="*/ 482894 w 784689"/>
              <a:gd name="T55" fmla="*/ 236833 h 487370"/>
              <a:gd name="T56" fmla="*/ 444361 w 784689"/>
              <a:gd name="T57" fmla="*/ 223746 h 487370"/>
              <a:gd name="T58" fmla="*/ 357037 w 784689"/>
              <a:gd name="T59" fmla="*/ 234199 h 487370"/>
              <a:gd name="T60" fmla="*/ 110396 w 784689"/>
              <a:gd name="T61" fmla="*/ 208753 h 487370"/>
              <a:gd name="T62" fmla="*/ 171965 w 784689"/>
              <a:gd name="T63" fmla="*/ 170836 h 487370"/>
              <a:gd name="T64" fmla="*/ 150106 w 784689"/>
              <a:gd name="T65" fmla="*/ 133199 h 487370"/>
              <a:gd name="T66" fmla="*/ 72759 w 784689"/>
              <a:gd name="T67" fmla="*/ 172041 h 487370"/>
              <a:gd name="T68" fmla="*/ 218177 w 784689"/>
              <a:gd name="T69" fmla="*/ 169295 h 487370"/>
              <a:gd name="T70" fmla="*/ 231629 w 784689"/>
              <a:gd name="T71" fmla="*/ 216880 h 487370"/>
              <a:gd name="T72" fmla="*/ 202848 w 784689"/>
              <a:gd name="T73" fmla="*/ 237814 h 487370"/>
              <a:gd name="T74" fmla="*/ 177290 w 784689"/>
              <a:gd name="T75" fmla="*/ 206903 h 487370"/>
              <a:gd name="T76" fmla="*/ 26799 w 784689"/>
              <a:gd name="T77" fmla="*/ 174283 h 487370"/>
              <a:gd name="T78" fmla="*/ 144081 w 784689"/>
              <a:gd name="T79" fmla="*/ 102793 h 487370"/>
              <a:gd name="T80" fmla="*/ 161960 w 784689"/>
              <a:gd name="T81" fmla="*/ 47894 h 487370"/>
              <a:gd name="T82" fmla="*/ 61634 w 784689"/>
              <a:gd name="T83" fmla="*/ 48090 h 487370"/>
              <a:gd name="T84" fmla="*/ 42577 w 784689"/>
              <a:gd name="T85" fmla="*/ 43998 h 487370"/>
              <a:gd name="T86" fmla="*/ 51909 w 784689"/>
              <a:gd name="T87" fmla="*/ 16815 h 487370"/>
              <a:gd name="T88" fmla="*/ 196094 w 784689"/>
              <a:gd name="T89" fmla="*/ 21102 h 487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84689" h="487370">
                <a:moveTo>
                  <a:pt x="748200" y="333517"/>
                </a:moveTo>
                <a:cubicBezTo>
                  <a:pt x="758317" y="346660"/>
                  <a:pt x="736991" y="400747"/>
                  <a:pt x="727434" y="424960"/>
                </a:cubicBezTo>
                <a:cubicBezTo>
                  <a:pt x="724520" y="432302"/>
                  <a:pt x="730741" y="435189"/>
                  <a:pt x="737243" y="429668"/>
                </a:cubicBezTo>
                <a:cubicBezTo>
                  <a:pt x="779644" y="393685"/>
                  <a:pt x="790629" y="318272"/>
                  <a:pt x="781913" y="307398"/>
                </a:cubicBezTo>
                <a:cubicBezTo>
                  <a:pt x="773310" y="296581"/>
                  <a:pt x="699214" y="287305"/>
                  <a:pt x="654039" y="319505"/>
                </a:cubicBezTo>
                <a:cubicBezTo>
                  <a:pt x="647061" y="324465"/>
                  <a:pt x="648266" y="331303"/>
                  <a:pt x="655972" y="330406"/>
                </a:cubicBezTo>
                <a:cubicBezTo>
                  <a:pt x="681418" y="327267"/>
                  <a:pt x="738112" y="320402"/>
                  <a:pt x="748200" y="333517"/>
                </a:cubicBezTo>
                <a:close/>
                <a:moveTo>
                  <a:pt x="724604" y="389818"/>
                </a:moveTo>
                <a:cubicBezTo>
                  <a:pt x="739120" y="379224"/>
                  <a:pt x="726678" y="363447"/>
                  <a:pt x="711881" y="369640"/>
                </a:cubicBezTo>
                <a:cubicBezTo>
                  <a:pt x="613432" y="410668"/>
                  <a:pt x="506547" y="430537"/>
                  <a:pt x="409219" y="430537"/>
                </a:cubicBezTo>
                <a:cubicBezTo>
                  <a:pt x="265090" y="430537"/>
                  <a:pt x="125417" y="391611"/>
                  <a:pt x="12507" y="326987"/>
                </a:cubicBezTo>
                <a:cubicBezTo>
                  <a:pt x="2642" y="321326"/>
                  <a:pt x="-4672" y="331331"/>
                  <a:pt x="3567" y="338589"/>
                </a:cubicBezTo>
                <a:cubicBezTo>
                  <a:pt x="108182" y="431518"/>
                  <a:pt x="246510" y="487370"/>
                  <a:pt x="400027" y="487370"/>
                </a:cubicBezTo>
                <a:cubicBezTo>
                  <a:pt x="509602" y="487370"/>
                  <a:pt x="636860" y="453517"/>
                  <a:pt x="724604" y="389818"/>
                </a:cubicBezTo>
                <a:close/>
                <a:moveTo>
                  <a:pt x="664520" y="243671"/>
                </a:moveTo>
                <a:cubicBezTo>
                  <a:pt x="650564" y="243671"/>
                  <a:pt x="636916" y="242186"/>
                  <a:pt x="623632" y="239159"/>
                </a:cubicBezTo>
                <a:cubicBezTo>
                  <a:pt x="610293" y="236105"/>
                  <a:pt x="600092" y="232658"/>
                  <a:pt x="593002" y="228706"/>
                </a:cubicBezTo>
                <a:cubicBezTo>
                  <a:pt x="588658" y="226352"/>
                  <a:pt x="585940" y="223886"/>
                  <a:pt x="584847" y="221476"/>
                </a:cubicBezTo>
                <a:cubicBezTo>
                  <a:pt x="583782" y="219010"/>
                  <a:pt x="583221" y="216600"/>
                  <a:pt x="583221" y="214190"/>
                </a:cubicBezTo>
                <a:lnTo>
                  <a:pt x="583221" y="201046"/>
                </a:lnTo>
                <a:cubicBezTo>
                  <a:pt x="583221" y="195609"/>
                  <a:pt x="585267" y="192835"/>
                  <a:pt x="589275" y="192835"/>
                </a:cubicBezTo>
                <a:cubicBezTo>
                  <a:pt x="590816" y="192835"/>
                  <a:pt x="592441" y="193199"/>
                  <a:pt x="594123" y="193760"/>
                </a:cubicBezTo>
                <a:cubicBezTo>
                  <a:pt x="595832" y="194404"/>
                  <a:pt x="598074" y="195301"/>
                  <a:pt x="600877" y="196506"/>
                </a:cubicBezTo>
                <a:cubicBezTo>
                  <a:pt x="609844" y="200458"/>
                  <a:pt x="619569" y="203456"/>
                  <a:pt x="630134" y="205586"/>
                </a:cubicBezTo>
                <a:cubicBezTo>
                  <a:pt x="640671" y="207688"/>
                  <a:pt x="651180" y="208753"/>
                  <a:pt x="661689" y="208753"/>
                </a:cubicBezTo>
                <a:cubicBezTo>
                  <a:pt x="678420" y="208753"/>
                  <a:pt x="691339" y="205894"/>
                  <a:pt x="700475" y="200121"/>
                </a:cubicBezTo>
                <a:cubicBezTo>
                  <a:pt x="709639" y="194404"/>
                  <a:pt x="714179" y="186249"/>
                  <a:pt x="714179" y="175656"/>
                </a:cubicBezTo>
                <a:cubicBezTo>
                  <a:pt x="714179" y="168370"/>
                  <a:pt x="711797" y="162345"/>
                  <a:pt x="706977" y="157468"/>
                </a:cubicBezTo>
                <a:cubicBezTo>
                  <a:pt x="702184" y="152592"/>
                  <a:pt x="693273" y="148136"/>
                  <a:pt x="680297" y="143877"/>
                </a:cubicBezTo>
                <a:lnTo>
                  <a:pt x="641764" y="132078"/>
                </a:lnTo>
                <a:cubicBezTo>
                  <a:pt x="622231" y="126025"/>
                  <a:pt x="608079" y="117254"/>
                  <a:pt x="599251" y="105792"/>
                </a:cubicBezTo>
                <a:cubicBezTo>
                  <a:pt x="590424" y="94246"/>
                  <a:pt x="586024" y="81719"/>
                  <a:pt x="586024" y="68043"/>
                </a:cubicBezTo>
                <a:cubicBezTo>
                  <a:pt x="586024" y="57198"/>
                  <a:pt x="588406" y="47613"/>
                  <a:pt x="593254" y="39262"/>
                </a:cubicBezTo>
                <a:cubicBezTo>
                  <a:pt x="598018" y="30939"/>
                  <a:pt x="604324" y="23849"/>
                  <a:pt x="612198" y="17936"/>
                </a:cubicBezTo>
                <a:cubicBezTo>
                  <a:pt x="620185" y="12050"/>
                  <a:pt x="629405" y="7623"/>
                  <a:pt x="639914" y="4540"/>
                </a:cubicBezTo>
                <a:cubicBezTo>
                  <a:pt x="650396" y="1541"/>
                  <a:pt x="661549" y="0"/>
                  <a:pt x="673319" y="0"/>
                </a:cubicBezTo>
                <a:cubicBezTo>
                  <a:pt x="679205" y="0"/>
                  <a:pt x="685174" y="392"/>
                  <a:pt x="691255" y="1149"/>
                </a:cubicBezTo>
                <a:cubicBezTo>
                  <a:pt x="697280" y="1878"/>
                  <a:pt x="702997" y="2887"/>
                  <a:pt x="708406" y="4092"/>
                </a:cubicBezTo>
                <a:cubicBezTo>
                  <a:pt x="713815" y="5353"/>
                  <a:pt x="718859" y="6698"/>
                  <a:pt x="723483" y="8183"/>
                </a:cubicBezTo>
                <a:cubicBezTo>
                  <a:pt x="728135" y="9724"/>
                  <a:pt x="731834" y="11238"/>
                  <a:pt x="734665" y="12723"/>
                </a:cubicBezTo>
                <a:cubicBezTo>
                  <a:pt x="738336" y="14825"/>
                  <a:pt x="740942" y="16955"/>
                  <a:pt x="742539" y="19085"/>
                </a:cubicBezTo>
                <a:cubicBezTo>
                  <a:pt x="744081" y="21186"/>
                  <a:pt x="744865" y="24045"/>
                  <a:pt x="744865" y="27716"/>
                </a:cubicBezTo>
                <a:lnTo>
                  <a:pt x="744865" y="39935"/>
                </a:lnTo>
                <a:cubicBezTo>
                  <a:pt x="744865" y="45399"/>
                  <a:pt x="742848" y="48090"/>
                  <a:pt x="738784" y="48090"/>
                </a:cubicBezTo>
                <a:cubicBezTo>
                  <a:pt x="736626" y="48090"/>
                  <a:pt x="733263" y="47081"/>
                  <a:pt x="728583" y="44951"/>
                </a:cubicBezTo>
                <a:cubicBezTo>
                  <a:pt x="713450" y="38253"/>
                  <a:pt x="696355" y="34974"/>
                  <a:pt x="677551" y="34974"/>
                </a:cubicBezTo>
                <a:cubicBezTo>
                  <a:pt x="662362" y="34974"/>
                  <a:pt x="650564" y="37384"/>
                  <a:pt x="642213" y="42205"/>
                </a:cubicBezTo>
                <a:cubicBezTo>
                  <a:pt x="633833" y="47081"/>
                  <a:pt x="629658" y="54787"/>
                  <a:pt x="629658" y="65381"/>
                </a:cubicBezTo>
                <a:cubicBezTo>
                  <a:pt x="629658" y="72611"/>
                  <a:pt x="632292" y="78748"/>
                  <a:pt x="637588" y="83737"/>
                </a:cubicBezTo>
                <a:cubicBezTo>
                  <a:pt x="642857" y="88725"/>
                  <a:pt x="652581" y="93489"/>
                  <a:pt x="666846" y="98057"/>
                </a:cubicBezTo>
                <a:lnTo>
                  <a:pt x="704454" y="109883"/>
                </a:lnTo>
                <a:cubicBezTo>
                  <a:pt x="723651" y="115880"/>
                  <a:pt x="737355" y="124232"/>
                  <a:pt x="745538" y="134769"/>
                </a:cubicBezTo>
                <a:cubicBezTo>
                  <a:pt x="753777" y="145390"/>
                  <a:pt x="757897" y="157468"/>
                  <a:pt x="757897" y="171060"/>
                </a:cubicBezTo>
                <a:cubicBezTo>
                  <a:pt x="757897" y="182298"/>
                  <a:pt x="755571" y="192359"/>
                  <a:pt x="750891" y="201270"/>
                </a:cubicBezTo>
                <a:cubicBezTo>
                  <a:pt x="746239" y="210210"/>
                  <a:pt x="739821" y="217805"/>
                  <a:pt x="731582" y="224166"/>
                </a:cubicBezTo>
                <a:cubicBezTo>
                  <a:pt x="723399" y="230528"/>
                  <a:pt x="713590" y="235348"/>
                  <a:pt x="702128" y="238683"/>
                </a:cubicBezTo>
                <a:cubicBezTo>
                  <a:pt x="690638" y="242046"/>
                  <a:pt x="678112" y="243671"/>
                  <a:pt x="664520" y="243671"/>
                </a:cubicBezTo>
                <a:close/>
                <a:moveTo>
                  <a:pt x="323604" y="236833"/>
                </a:moveTo>
                <a:cubicBezTo>
                  <a:pt x="318952" y="236833"/>
                  <a:pt x="315562" y="236076"/>
                  <a:pt x="313376" y="234395"/>
                </a:cubicBezTo>
                <a:cubicBezTo>
                  <a:pt x="311190" y="232686"/>
                  <a:pt x="309340" y="229323"/>
                  <a:pt x="307799" y="224166"/>
                </a:cubicBezTo>
                <a:lnTo>
                  <a:pt x="245529" y="23596"/>
                </a:lnTo>
                <a:cubicBezTo>
                  <a:pt x="244044" y="18440"/>
                  <a:pt x="243231" y="14993"/>
                  <a:pt x="243231" y="13199"/>
                </a:cubicBezTo>
                <a:cubicBezTo>
                  <a:pt x="243231" y="8968"/>
                  <a:pt x="245417" y="6838"/>
                  <a:pt x="249761" y="6838"/>
                </a:cubicBezTo>
                <a:lnTo>
                  <a:pt x="275739" y="6838"/>
                </a:lnTo>
                <a:cubicBezTo>
                  <a:pt x="280699" y="6838"/>
                  <a:pt x="284174" y="7679"/>
                  <a:pt x="286220" y="9360"/>
                </a:cubicBezTo>
                <a:cubicBezTo>
                  <a:pt x="288210" y="10986"/>
                  <a:pt x="289975" y="14348"/>
                  <a:pt x="291517" y="19561"/>
                </a:cubicBezTo>
                <a:lnTo>
                  <a:pt x="336103" y="191070"/>
                </a:lnTo>
                <a:lnTo>
                  <a:pt x="377495" y="19561"/>
                </a:lnTo>
                <a:cubicBezTo>
                  <a:pt x="378728" y="14348"/>
                  <a:pt x="380410" y="10986"/>
                  <a:pt x="382568" y="9360"/>
                </a:cubicBezTo>
                <a:cubicBezTo>
                  <a:pt x="384725" y="7679"/>
                  <a:pt x="388285" y="6838"/>
                  <a:pt x="393217" y="6838"/>
                </a:cubicBezTo>
                <a:lnTo>
                  <a:pt x="414655" y="6838"/>
                </a:lnTo>
                <a:cubicBezTo>
                  <a:pt x="419560" y="6838"/>
                  <a:pt x="423119" y="7679"/>
                  <a:pt x="425305" y="9360"/>
                </a:cubicBezTo>
                <a:cubicBezTo>
                  <a:pt x="427462" y="10986"/>
                  <a:pt x="429172" y="14348"/>
                  <a:pt x="430405" y="19561"/>
                </a:cubicBezTo>
                <a:lnTo>
                  <a:pt x="472245" y="193339"/>
                </a:lnTo>
                <a:lnTo>
                  <a:pt x="518205" y="19561"/>
                </a:lnTo>
                <a:cubicBezTo>
                  <a:pt x="519746" y="14348"/>
                  <a:pt x="521512" y="10986"/>
                  <a:pt x="523530" y="9360"/>
                </a:cubicBezTo>
                <a:cubicBezTo>
                  <a:pt x="525575" y="7679"/>
                  <a:pt x="529022" y="6838"/>
                  <a:pt x="533983" y="6838"/>
                </a:cubicBezTo>
                <a:lnTo>
                  <a:pt x="558588" y="6838"/>
                </a:lnTo>
                <a:cubicBezTo>
                  <a:pt x="562960" y="6838"/>
                  <a:pt x="565118" y="8968"/>
                  <a:pt x="565118" y="13199"/>
                </a:cubicBezTo>
                <a:cubicBezTo>
                  <a:pt x="565118" y="14348"/>
                  <a:pt x="564922" y="15750"/>
                  <a:pt x="564669" y="17235"/>
                </a:cubicBezTo>
                <a:cubicBezTo>
                  <a:pt x="564305" y="18804"/>
                  <a:pt x="563745" y="20906"/>
                  <a:pt x="562764" y="23596"/>
                </a:cubicBezTo>
                <a:lnTo>
                  <a:pt x="498700" y="224166"/>
                </a:lnTo>
                <a:cubicBezTo>
                  <a:pt x="497159" y="229323"/>
                  <a:pt x="495281" y="232686"/>
                  <a:pt x="493095" y="234395"/>
                </a:cubicBezTo>
                <a:cubicBezTo>
                  <a:pt x="490937" y="236076"/>
                  <a:pt x="487518" y="236833"/>
                  <a:pt x="482894" y="236833"/>
                </a:cubicBezTo>
                <a:lnTo>
                  <a:pt x="460111" y="236833"/>
                </a:lnTo>
                <a:cubicBezTo>
                  <a:pt x="455178" y="236833"/>
                  <a:pt x="451619" y="235992"/>
                  <a:pt x="449462" y="234199"/>
                </a:cubicBezTo>
                <a:cubicBezTo>
                  <a:pt x="447304" y="232377"/>
                  <a:pt x="445594" y="228846"/>
                  <a:pt x="444361" y="223746"/>
                </a:cubicBezTo>
                <a:lnTo>
                  <a:pt x="402997" y="56721"/>
                </a:lnTo>
                <a:lnTo>
                  <a:pt x="362166" y="223746"/>
                </a:lnTo>
                <a:cubicBezTo>
                  <a:pt x="360933" y="228846"/>
                  <a:pt x="359195" y="232377"/>
                  <a:pt x="357037" y="234199"/>
                </a:cubicBezTo>
                <a:cubicBezTo>
                  <a:pt x="354852" y="235992"/>
                  <a:pt x="351320" y="236833"/>
                  <a:pt x="346360" y="236833"/>
                </a:cubicBezTo>
                <a:lnTo>
                  <a:pt x="323604" y="236833"/>
                </a:lnTo>
                <a:close/>
                <a:moveTo>
                  <a:pt x="110396" y="208753"/>
                </a:moveTo>
                <a:cubicBezTo>
                  <a:pt x="119111" y="208753"/>
                  <a:pt x="128219" y="207155"/>
                  <a:pt x="137832" y="203989"/>
                </a:cubicBezTo>
                <a:cubicBezTo>
                  <a:pt x="147416" y="200794"/>
                  <a:pt x="155767" y="195301"/>
                  <a:pt x="162885" y="187398"/>
                </a:cubicBezTo>
                <a:cubicBezTo>
                  <a:pt x="167257" y="182578"/>
                  <a:pt x="170228" y="177057"/>
                  <a:pt x="171965" y="170836"/>
                </a:cubicBezTo>
                <a:cubicBezTo>
                  <a:pt x="173647" y="164671"/>
                  <a:pt x="174459" y="157188"/>
                  <a:pt x="174459" y="148389"/>
                </a:cubicBezTo>
                <a:lnTo>
                  <a:pt x="174459" y="137515"/>
                </a:lnTo>
                <a:cubicBezTo>
                  <a:pt x="166781" y="135694"/>
                  <a:pt x="158654" y="134264"/>
                  <a:pt x="150106" y="133199"/>
                </a:cubicBezTo>
                <a:cubicBezTo>
                  <a:pt x="141587" y="132162"/>
                  <a:pt x="133320" y="131602"/>
                  <a:pt x="125249" y="131602"/>
                </a:cubicBezTo>
                <a:cubicBezTo>
                  <a:pt x="107621" y="131602"/>
                  <a:pt x="94422" y="135077"/>
                  <a:pt x="85790" y="142055"/>
                </a:cubicBezTo>
                <a:cubicBezTo>
                  <a:pt x="77131" y="149005"/>
                  <a:pt x="72759" y="158954"/>
                  <a:pt x="72759" y="172041"/>
                </a:cubicBezTo>
                <a:cubicBezTo>
                  <a:pt x="72759" y="184119"/>
                  <a:pt x="76038" y="193227"/>
                  <a:pt x="82540" y="199449"/>
                </a:cubicBezTo>
                <a:cubicBezTo>
                  <a:pt x="89041" y="205670"/>
                  <a:pt x="98345" y="208753"/>
                  <a:pt x="110396" y="208753"/>
                </a:cubicBezTo>
                <a:close/>
                <a:moveTo>
                  <a:pt x="218177" y="169295"/>
                </a:moveTo>
                <a:cubicBezTo>
                  <a:pt x="218177" y="178963"/>
                  <a:pt x="219158" y="186642"/>
                  <a:pt x="221176" y="192415"/>
                </a:cubicBezTo>
                <a:cubicBezTo>
                  <a:pt x="223222" y="198188"/>
                  <a:pt x="226080" y="204409"/>
                  <a:pt x="229779" y="211023"/>
                </a:cubicBezTo>
                <a:cubicBezTo>
                  <a:pt x="231012" y="213153"/>
                  <a:pt x="231629" y="215114"/>
                  <a:pt x="231629" y="216880"/>
                </a:cubicBezTo>
                <a:cubicBezTo>
                  <a:pt x="231629" y="219654"/>
                  <a:pt x="229919" y="222233"/>
                  <a:pt x="226528" y="224615"/>
                </a:cubicBezTo>
                <a:lnTo>
                  <a:pt x="209798" y="235544"/>
                </a:lnTo>
                <a:cubicBezTo>
                  <a:pt x="207332" y="237029"/>
                  <a:pt x="205006" y="237814"/>
                  <a:pt x="202848" y="237814"/>
                </a:cubicBezTo>
                <a:cubicBezTo>
                  <a:pt x="200017" y="237814"/>
                  <a:pt x="197411" y="236609"/>
                  <a:pt x="194945" y="234199"/>
                </a:cubicBezTo>
                <a:cubicBezTo>
                  <a:pt x="191190" y="230528"/>
                  <a:pt x="188051" y="226548"/>
                  <a:pt x="185445" y="222148"/>
                </a:cubicBezTo>
                <a:cubicBezTo>
                  <a:pt x="182754" y="217777"/>
                  <a:pt x="180064" y="212648"/>
                  <a:pt x="177290" y="206903"/>
                </a:cubicBezTo>
                <a:cubicBezTo>
                  <a:pt x="156524" y="230808"/>
                  <a:pt x="130545" y="242774"/>
                  <a:pt x="99270" y="242774"/>
                </a:cubicBezTo>
                <a:cubicBezTo>
                  <a:pt x="76963" y="242774"/>
                  <a:pt x="59308" y="236609"/>
                  <a:pt x="46276" y="224166"/>
                </a:cubicBezTo>
                <a:cubicBezTo>
                  <a:pt x="33301" y="211779"/>
                  <a:pt x="26799" y="195133"/>
                  <a:pt x="26799" y="174283"/>
                </a:cubicBezTo>
                <a:cubicBezTo>
                  <a:pt x="26799" y="152228"/>
                  <a:pt x="34842" y="134404"/>
                  <a:pt x="50984" y="120953"/>
                </a:cubicBezTo>
                <a:cubicBezTo>
                  <a:pt x="67042" y="107501"/>
                  <a:pt x="88761" y="100747"/>
                  <a:pt x="115973" y="100747"/>
                </a:cubicBezTo>
                <a:cubicBezTo>
                  <a:pt x="124968" y="100747"/>
                  <a:pt x="134329" y="101448"/>
                  <a:pt x="144081" y="102793"/>
                </a:cubicBezTo>
                <a:cubicBezTo>
                  <a:pt x="153805" y="104138"/>
                  <a:pt x="163978" y="106072"/>
                  <a:pt x="174459" y="108482"/>
                </a:cubicBezTo>
                <a:lnTo>
                  <a:pt x="174459" y="89454"/>
                </a:lnTo>
                <a:cubicBezTo>
                  <a:pt x="174459" y="69780"/>
                  <a:pt x="170340" y="55936"/>
                  <a:pt x="161960" y="47894"/>
                </a:cubicBezTo>
                <a:cubicBezTo>
                  <a:pt x="153609" y="39879"/>
                  <a:pt x="139233" y="35899"/>
                  <a:pt x="118803" y="35899"/>
                </a:cubicBezTo>
                <a:cubicBezTo>
                  <a:pt x="109471" y="35899"/>
                  <a:pt x="99943" y="36992"/>
                  <a:pt x="90190" y="39262"/>
                </a:cubicBezTo>
                <a:cubicBezTo>
                  <a:pt x="80466" y="41532"/>
                  <a:pt x="70910" y="44475"/>
                  <a:pt x="61634" y="48090"/>
                </a:cubicBezTo>
                <a:cubicBezTo>
                  <a:pt x="57290" y="49911"/>
                  <a:pt x="54179" y="51060"/>
                  <a:pt x="52358" y="51509"/>
                </a:cubicBezTo>
                <a:cubicBezTo>
                  <a:pt x="50508" y="51957"/>
                  <a:pt x="49107" y="52181"/>
                  <a:pt x="48182" y="52181"/>
                </a:cubicBezTo>
                <a:cubicBezTo>
                  <a:pt x="44483" y="52181"/>
                  <a:pt x="42577" y="49491"/>
                  <a:pt x="42577" y="43998"/>
                </a:cubicBezTo>
                <a:lnTo>
                  <a:pt x="42577" y="31331"/>
                </a:lnTo>
                <a:cubicBezTo>
                  <a:pt x="42577" y="27071"/>
                  <a:pt x="43250" y="24045"/>
                  <a:pt x="44483" y="22279"/>
                </a:cubicBezTo>
                <a:cubicBezTo>
                  <a:pt x="45716" y="20430"/>
                  <a:pt x="48182" y="18608"/>
                  <a:pt x="51909" y="16815"/>
                </a:cubicBezTo>
                <a:cubicBezTo>
                  <a:pt x="61185" y="12247"/>
                  <a:pt x="72339" y="8323"/>
                  <a:pt x="85314" y="5016"/>
                </a:cubicBezTo>
                <a:cubicBezTo>
                  <a:pt x="98345" y="1681"/>
                  <a:pt x="112105" y="0"/>
                  <a:pt x="126678" y="0"/>
                </a:cubicBezTo>
                <a:cubicBezTo>
                  <a:pt x="158233" y="0"/>
                  <a:pt x="181381" y="7090"/>
                  <a:pt x="196094" y="21102"/>
                </a:cubicBezTo>
                <a:cubicBezTo>
                  <a:pt x="210779" y="35170"/>
                  <a:pt x="218177" y="56413"/>
                  <a:pt x="218177" y="84858"/>
                </a:cubicBezTo>
                <a:lnTo>
                  <a:pt x="218177" y="1692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7861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7BAD92B-A487-BD99-AF9B-B276D74EF2AD}"/>
              </a:ext>
            </a:extLst>
          </p:cNvPr>
          <p:cNvSpPr txBox="1"/>
          <p:nvPr/>
        </p:nvSpPr>
        <p:spPr>
          <a:xfrm>
            <a:off x="0" y="2659063"/>
            <a:ext cx="12192000" cy="769441"/>
          </a:xfrm>
          <a:prstGeom prst="rect">
            <a:avLst/>
          </a:prstGeom>
          <a:solidFill>
            <a:srgbClr val="D2C3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4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IAM(EC2 Full access</a:t>
            </a:r>
            <a:r>
              <a:rPr lang="ja-JP" altLang="en-US" sz="4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権限</a:t>
            </a:r>
            <a:r>
              <a:rPr lang="en-US" altLang="ja-JP" sz="4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4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での</a:t>
            </a:r>
            <a:r>
              <a:rPr lang="en-US" altLang="ja-JP" sz="4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EC2</a:t>
            </a:r>
            <a:r>
              <a:rPr lang="ja-JP" altLang="en-US" sz="4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4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S3</a:t>
            </a:r>
            <a:r>
              <a:rPr lang="ja-JP" altLang="en-US" sz="4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作成</a:t>
            </a:r>
          </a:p>
        </p:txBody>
      </p:sp>
    </p:spTree>
    <p:extLst>
      <p:ext uri="{BB962C8B-B14F-4D97-AF65-F5344CB8AC3E}">
        <p14:creationId xmlns:p14="http://schemas.microsoft.com/office/powerpoint/2010/main" val="2787641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9B36D52-7407-28B4-52DF-9AED357580A2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D2C3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IAM(EC2 Full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access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権限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での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EC2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作成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E22CD74-137C-C348-3E81-C94286A81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0110"/>
            <a:ext cx="12191999" cy="645789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03F8287-4879-CB78-65C6-C92F7C5EA866}"/>
              </a:ext>
            </a:extLst>
          </p:cNvPr>
          <p:cNvSpPr/>
          <p:nvPr/>
        </p:nvSpPr>
        <p:spPr bwMode="auto">
          <a:xfrm>
            <a:off x="4534960" y="2839868"/>
            <a:ext cx="3131124" cy="365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6518C528-8856-C295-FC11-E9F1A2D94787}"/>
              </a:ext>
            </a:extLst>
          </p:cNvPr>
          <p:cNvCxnSpPr>
            <a:cxnSpLocks/>
            <a:endCxn id="5" idx="1"/>
          </p:cNvCxnSpPr>
          <p:nvPr/>
        </p:nvCxnSpPr>
        <p:spPr bwMode="auto">
          <a:xfrm>
            <a:off x="3396343" y="3022431"/>
            <a:ext cx="113861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1AC954B-060A-0FD3-8F6A-6F5B1C12DBF7}"/>
              </a:ext>
            </a:extLst>
          </p:cNvPr>
          <p:cNvSpPr/>
          <p:nvPr/>
        </p:nvSpPr>
        <p:spPr bwMode="auto">
          <a:xfrm>
            <a:off x="1824529" y="2820818"/>
            <a:ext cx="1566000" cy="3841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ec2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と入力</a:t>
            </a:r>
          </a:p>
        </p:txBody>
      </p:sp>
    </p:spTree>
    <p:extLst>
      <p:ext uri="{BB962C8B-B14F-4D97-AF65-F5344CB8AC3E}">
        <p14:creationId xmlns:p14="http://schemas.microsoft.com/office/powerpoint/2010/main" val="437169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110"/>
            <a:ext cx="12191999" cy="645789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B4DBBC4-4DC2-81D1-9E7D-3E1ABE55954A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D2C3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IAM(EC2 Full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access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権限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での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EC2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作成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88BBF77-7121-5793-B085-C36182A13B19}"/>
              </a:ext>
            </a:extLst>
          </p:cNvPr>
          <p:cNvSpPr/>
          <p:nvPr/>
        </p:nvSpPr>
        <p:spPr bwMode="auto">
          <a:xfrm>
            <a:off x="4329896" y="3088394"/>
            <a:ext cx="537572" cy="365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F4350EF3-90A7-D8E4-E4DC-907C830F29B0}"/>
              </a:ext>
            </a:extLst>
          </p:cNvPr>
          <p:cNvCxnSpPr>
            <a:cxnSpLocks/>
            <a:stCxn id="8" idx="3"/>
            <a:endCxn id="6" idx="1"/>
          </p:cNvCxnSpPr>
          <p:nvPr/>
        </p:nvCxnSpPr>
        <p:spPr bwMode="auto">
          <a:xfrm flipV="1">
            <a:off x="2394890" y="3270957"/>
            <a:ext cx="1935006" cy="468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A0517AC-47D6-E70A-AC45-B63E3A6EB454}"/>
              </a:ext>
            </a:extLst>
          </p:cNvPr>
          <p:cNvSpPr/>
          <p:nvPr/>
        </p:nvSpPr>
        <p:spPr bwMode="auto">
          <a:xfrm>
            <a:off x="772524" y="3125718"/>
            <a:ext cx="1622366" cy="3841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ここをクリック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BCA5D31-59F9-D0BD-680C-1DD167EB440D}"/>
              </a:ext>
            </a:extLst>
          </p:cNvPr>
          <p:cNvSpPr/>
          <p:nvPr/>
        </p:nvSpPr>
        <p:spPr bwMode="auto">
          <a:xfrm>
            <a:off x="5588000" y="3088393"/>
            <a:ext cx="2059709" cy="365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139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9B36D52-7407-28B4-52DF-9AED357580A2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D2C3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IAM(EC2 Full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access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権限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での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EC2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作成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F20407A-56A2-E0F2-0C2C-E73610C04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110"/>
            <a:ext cx="12192000" cy="645789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C63FC97-7EF1-AB82-360A-699BEDC81B4B}"/>
              </a:ext>
            </a:extLst>
          </p:cNvPr>
          <p:cNvSpPr/>
          <p:nvPr/>
        </p:nvSpPr>
        <p:spPr bwMode="auto">
          <a:xfrm>
            <a:off x="10249623" y="5381241"/>
            <a:ext cx="824778" cy="3276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6CC143A-1531-69A4-2874-D828728A4552}"/>
              </a:ext>
            </a:extLst>
          </p:cNvPr>
          <p:cNvCxnSpPr>
            <a:cxnSpLocks/>
          </p:cNvCxnSpPr>
          <p:nvPr/>
        </p:nvCxnSpPr>
        <p:spPr bwMode="auto">
          <a:xfrm>
            <a:off x="9414588" y="4926563"/>
            <a:ext cx="933061" cy="4546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E82F7DC-6060-B4D1-6089-123CA0E6845E}"/>
              </a:ext>
            </a:extLst>
          </p:cNvPr>
          <p:cNvSpPr/>
          <p:nvPr/>
        </p:nvSpPr>
        <p:spPr bwMode="auto">
          <a:xfrm>
            <a:off x="8221736" y="4561171"/>
            <a:ext cx="1484312" cy="3667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ここをクリック</a:t>
            </a:r>
          </a:p>
        </p:txBody>
      </p:sp>
    </p:spTree>
    <p:extLst>
      <p:ext uri="{BB962C8B-B14F-4D97-AF65-F5344CB8AC3E}">
        <p14:creationId xmlns:p14="http://schemas.microsoft.com/office/powerpoint/2010/main" val="2367867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9B36D52-7407-28B4-52DF-9AED357580A2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D2C3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IAM(EC2 Full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access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権限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での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EC2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作成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DF319BB-6722-21AD-C7C5-BEFA6185D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0110"/>
            <a:ext cx="12191999" cy="6457890"/>
          </a:xfrm>
          <a:prstGeom prst="rect">
            <a:avLst/>
          </a:prstGeom>
        </p:spPr>
      </p:pic>
      <p:grpSp>
        <p:nvGrpSpPr>
          <p:cNvPr id="4" name="グループ化 2">
            <a:extLst>
              <a:ext uri="{FF2B5EF4-FFF2-40B4-BE49-F238E27FC236}">
                <a16:creationId xmlns:a16="http://schemas.microsoft.com/office/drawing/2014/main" id="{B66E1605-A390-9D15-4DB5-7C1007A06274}"/>
              </a:ext>
            </a:extLst>
          </p:cNvPr>
          <p:cNvGrpSpPr>
            <a:grpSpLocks/>
          </p:cNvGrpSpPr>
          <p:nvPr/>
        </p:nvGrpSpPr>
        <p:grpSpPr bwMode="auto">
          <a:xfrm>
            <a:off x="837176" y="2974980"/>
            <a:ext cx="5471257" cy="384175"/>
            <a:chOff x="15346798" y="1357067"/>
            <a:chExt cx="5086853" cy="384615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23BC52F9-7D92-4A85-FE73-3005B2AF2627}"/>
                </a:ext>
              </a:extLst>
            </p:cNvPr>
            <p:cNvSpPr/>
            <p:nvPr/>
          </p:nvSpPr>
          <p:spPr>
            <a:xfrm>
              <a:off x="18729662" y="1357067"/>
              <a:ext cx="1703989" cy="36554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82B96560-B2B9-410A-7099-A466D6584FC2}"/>
                </a:ext>
              </a:extLst>
            </p:cNvPr>
            <p:cNvCxnSpPr>
              <a:cxnSpLocks/>
              <a:stCxn id="7" idx="3"/>
              <a:endCxn id="5" idx="1"/>
            </p:cNvCxnSpPr>
            <p:nvPr/>
          </p:nvCxnSpPr>
          <p:spPr>
            <a:xfrm flipV="1">
              <a:off x="16912885" y="1539839"/>
              <a:ext cx="1816778" cy="95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9C35960E-DC44-7099-7548-7A1FBFCB6FD8}"/>
                </a:ext>
              </a:extLst>
            </p:cNvPr>
            <p:cNvSpPr/>
            <p:nvPr/>
          </p:nvSpPr>
          <p:spPr>
            <a:xfrm>
              <a:off x="15346798" y="1357067"/>
              <a:ext cx="1566087" cy="38461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0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ポリシーを確認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3518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9B36D52-7407-28B4-52DF-9AED357580A2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D2C3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IAM(EC2 Full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access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権限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での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EC2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作成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85DE585-91DC-F003-703C-4B25B6F64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110"/>
            <a:ext cx="12192000" cy="645789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7762254-E5E1-2B7A-AE97-CB8FB7F75830}"/>
              </a:ext>
            </a:extLst>
          </p:cNvPr>
          <p:cNvSpPr/>
          <p:nvPr/>
        </p:nvSpPr>
        <p:spPr bwMode="auto">
          <a:xfrm>
            <a:off x="9390640" y="5342999"/>
            <a:ext cx="1711469" cy="3742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44D451CC-1575-99A2-98DC-8DE841F3EA86}"/>
              </a:ext>
            </a:extLst>
          </p:cNvPr>
          <p:cNvCxnSpPr>
            <a:cxnSpLocks/>
          </p:cNvCxnSpPr>
          <p:nvPr/>
        </p:nvCxnSpPr>
        <p:spPr bwMode="auto">
          <a:xfrm>
            <a:off x="6764770" y="5726547"/>
            <a:ext cx="262587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A0E595C-5720-B48D-B134-43AB1893D5BE}"/>
              </a:ext>
            </a:extLst>
          </p:cNvPr>
          <p:cNvSpPr/>
          <p:nvPr/>
        </p:nvSpPr>
        <p:spPr bwMode="auto">
          <a:xfrm>
            <a:off x="5261796" y="5425151"/>
            <a:ext cx="1484312" cy="3667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ここをクリック</a:t>
            </a:r>
          </a:p>
        </p:txBody>
      </p:sp>
    </p:spTree>
    <p:extLst>
      <p:ext uri="{BB962C8B-B14F-4D97-AF65-F5344CB8AC3E}">
        <p14:creationId xmlns:p14="http://schemas.microsoft.com/office/powerpoint/2010/main" val="4020284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9B36D52-7407-28B4-52DF-9AED357580A2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D2C3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IAM(EC2 Full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access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権限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での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EC2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作成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165625F-42BB-70D3-E42D-359F70407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110"/>
            <a:ext cx="12192000" cy="645789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E24ED8D-4390-FC0B-FB1A-9E741F6E23BB}"/>
              </a:ext>
            </a:extLst>
          </p:cNvPr>
          <p:cNvSpPr/>
          <p:nvPr/>
        </p:nvSpPr>
        <p:spPr bwMode="auto">
          <a:xfrm>
            <a:off x="494522" y="1625410"/>
            <a:ext cx="11073445" cy="13946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1790E788-37B0-AFF2-6177-913E6E1B559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809722" y="3020099"/>
            <a:ext cx="951723" cy="4975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A8715E9-13A4-37EB-F97C-041018284447}"/>
              </a:ext>
            </a:extLst>
          </p:cNvPr>
          <p:cNvSpPr/>
          <p:nvPr/>
        </p:nvSpPr>
        <p:spPr bwMode="auto">
          <a:xfrm>
            <a:off x="8668436" y="3524245"/>
            <a:ext cx="2160587" cy="3841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この表記になれば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  <a:endParaRPr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1522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9B36D52-7407-28B4-52DF-9AED357580A2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D2C3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IAM(EC2 Full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access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権限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での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EC2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作成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4C463B1-C487-E4B4-B929-7DDB69A6A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110"/>
            <a:ext cx="12192000" cy="6457890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7FFB714F-BABC-FF10-13A7-B083AA318EA9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3629055"/>
            <a:ext cx="2743200" cy="2115965"/>
            <a:chOff x="-2886881" y="1349703"/>
            <a:chExt cx="38598095" cy="2216658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AA98C580-7E1A-34F3-EFAA-993E33A6F38B}"/>
                </a:ext>
              </a:extLst>
            </p:cNvPr>
            <p:cNvSpPr/>
            <p:nvPr/>
          </p:nvSpPr>
          <p:spPr>
            <a:xfrm>
              <a:off x="-2886881" y="3174336"/>
              <a:ext cx="38598095" cy="3920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E42DF9F5-9B43-C049-3AB4-9D6BA186584A}"/>
                </a:ext>
              </a:extLst>
            </p:cNvPr>
            <p:cNvCxnSpPr>
              <a:cxnSpLocks/>
              <a:stCxn id="12" idx="2"/>
              <a:endCxn id="10" idx="0"/>
            </p:cNvCxnSpPr>
            <p:nvPr/>
          </p:nvCxnSpPr>
          <p:spPr>
            <a:xfrm>
              <a:off x="16412166" y="1733867"/>
              <a:ext cx="0" cy="14404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7D4BA2B3-0FB3-6E72-4832-E472BC75B60C}"/>
                </a:ext>
              </a:extLst>
            </p:cNvPr>
            <p:cNvSpPr/>
            <p:nvPr/>
          </p:nvSpPr>
          <p:spPr>
            <a:xfrm>
              <a:off x="5969688" y="1349703"/>
              <a:ext cx="20884957" cy="3841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0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ここをクリック</a:t>
              </a:r>
            </a:p>
          </p:txBody>
        </p:sp>
      </p:grp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3205AC7-2E6C-C275-ECC9-55738CF4A661}"/>
              </a:ext>
            </a:extLst>
          </p:cNvPr>
          <p:cNvSpPr/>
          <p:nvPr/>
        </p:nvSpPr>
        <p:spPr bwMode="auto">
          <a:xfrm>
            <a:off x="11079373" y="775970"/>
            <a:ext cx="447609" cy="3333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3BE508B4-3C67-AA78-F960-8223322556E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019308" y="1785938"/>
            <a:ext cx="348627" cy="7287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BE3886C-4FF3-7248-7A64-03EFCCA46CC6}"/>
              </a:ext>
            </a:extLst>
          </p:cNvPr>
          <p:cNvSpPr/>
          <p:nvPr/>
        </p:nvSpPr>
        <p:spPr bwMode="auto">
          <a:xfrm>
            <a:off x="8692737" y="2514638"/>
            <a:ext cx="2749695" cy="3667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ダウンロードされたか確認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82547A7-782D-DBA7-DF77-7090B2EAF811}"/>
              </a:ext>
            </a:extLst>
          </p:cNvPr>
          <p:cNvSpPr/>
          <p:nvPr/>
        </p:nvSpPr>
        <p:spPr>
          <a:xfrm>
            <a:off x="8386617" y="1133475"/>
            <a:ext cx="2749695" cy="6524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444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9B36D52-7407-28B4-52DF-9AED357580A2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D2C3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IAM(EC2 Full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access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権限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での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EC2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作成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458A58C-8136-DFCF-FE09-347314F3F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110"/>
            <a:ext cx="12192000" cy="6457890"/>
          </a:xfrm>
          <a:prstGeom prst="rect">
            <a:avLst/>
          </a:prstGeom>
        </p:spPr>
      </p:pic>
      <p:grpSp>
        <p:nvGrpSpPr>
          <p:cNvPr id="4" name="グループ化 6">
            <a:extLst>
              <a:ext uri="{FF2B5EF4-FFF2-40B4-BE49-F238E27FC236}">
                <a16:creationId xmlns:a16="http://schemas.microsoft.com/office/drawing/2014/main" id="{64263F3E-F0A8-A793-47FB-32E3857E6BF2}"/>
              </a:ext>
            </a:extLst>
          </p:cNvPr>
          <p:cNvGrpSpPr>
            <a:grpSpLocks/>
          </p:cNvGrpSpPr>
          <p:nvPr/>
        </p:nvGrpSpPr>
        <p:grpSpPr bwMode="auto">
          <a:xfrm>
            <a:off x="2958308" y="2733963"/>
            <a:ext cx="4822825" cy="2298412"/>
            <a:chOff x="23484359" y="209827"/>
            <a:chExt cx="67879965" cy="2404481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DCF3DE57-509E-4384-7F2D-86FEDADA3A5F}"/>
                </a:ext>
              </a:extLst>
            </p:cNvPr>
            <p:cNvSpPr/>
            <p:nvPr/>
          </p:nvSpPr>
          <p:spPr>
            <a:xfrm>
              <a:off x="23484359" y="209827"/>
              <a:ext cx="67879965" cy="54110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7ADFC475-8172-CE4A-E387-79AD7DB599D4}"/>
                </a:ext>
              </a:extLst>
            </p:cNvPr>
            <p:cNvCxnSpPr>
              <a:cxnSpLocks/>
              <a:stCxn id="7" idx="0"/>
              <a:endCxn id="5" idx="2"/>
            </p:cNvCxnSpPr>
            <p:nvPr/>
          </p:nvCxnSpPr>
          <p:spPr>
            <a:xfrm flipV="1">
              <a:off x="57424349" y="750933"/>
              <a:ext cx="0" cy="147973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4790A203-0295-6F3D-9E08-61CCF711C1D7}"/>
                </a:ext>
              </a:extLst>
            </p:cNvPr>
            <p:cNvSpPr/>
            <p:nvPr/>
          </p:nvSpPr>
          <p:spPr>
            <a:xfrm>
              <a:off x="46721740" y="2230672"/>
              <a:ext cx="21405203" cy="38363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0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URL</a:t>
              </a:r>
              <a:r>
                <a:rPr lang="ja-JP" altLang="en-US" sz="20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をコピー</a:t>
              </a: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1B75BAA6-3796-773B-82C4-5BDE088A277C}"/>
              </a:ext>
            </a:extLst>
          </p:cNvPr>
          <p:cNvGrpSpPr/>
          <p:nvPr/>
        </p:nvGrpSpPr>
        <p:grpSpPr>
          <a:xfrm>
            <a:off x="267855" y="2733963"/>
            <a:ext cx="2198254" cy="2320636"/>
            <a:chOff x="267855" y="2733963"/>
            <a:chExt cx="2198254" cy="2320636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AB55EDBC-D5F1-83DE-7AAD-3F82CA777E7D}"/>
                </a:ext>
              </a:extLst>
            </p:cNvPr>
            <p:cNvSpPr/>
            <p:nvPr/>
          </p:nvSpPr>
          <p:spPr>
            <a:xfrm>
              <a:off x="267855" y="2733963"/>
              <a:ext cx="2198254" cy="51723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9" name="直線矢印コネクタ 8">
              <a:extLst>
                <a:ext uri="{FF2B5EF4-FFF2-40B4-BE49-F238E27FC236}">
                  <a16:creationId xmlns:a16="http://schemas.microsoft.com/office/drawing/2014/main" id="{B9D73F41-6ADC-0E5C-CA52-C3AF2B8AAEAE}"/>
                </a:ext>
              </a:extLst>
            </p:cNvPr>
            <p:cNvCxnSpPr>
              <a:cxnSpLocks/>
              <a:stCxn id="10" idx="0"/>
              <a:endCxn id="8" idx="2"/>
            </p:cNvCxnSpPr>
            <p:nvPr/>
          </p:nvCxnSpPr>
          <p:spPr>
            <a:xfrm flipV="1">
              <a:off x="1366982" y="3251199"/>
              <a:ext cx="0" cy="120332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2A4983DB-D3B1-F7E9-723C-0BBC42D21230}"/>
                </a:ext>
              </a:extLst>
            </p:cNvPr>
            <p:cNvSpPr/>
            <p:nvPr/>
          </p:nvSpPr>
          <p:spPr>
            <a:xfrm>
              <a:off x="564501" y="4454524"/>
              <a:ext cx="1604962" cy="6000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ユーザー名、</a:t>
              </a:r>
              <a:r>
                <a:rPr lang="en-US" altLang="ja-JP" sz="16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PW</a:t>
              </a:r>
              <a:r>
                <a:rPr lang="ja-JP" altLang="en-US" sz="16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を控えておく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398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9B36D52-7407-28B4-52DF-9AED357580A2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D2C3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IAM(EC2 Full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access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権限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での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EC2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作成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41269DD-54B5-F29D-ECF6-F629046F2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110"/>
            <a:ext cx="12192000" cy="645789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28DAF7D-4DE9-4700-0F21-8251DF835DC5}"/>
              </a:ext>
            </a:extLst>
          </p:cNvPr>
          <p:cNvSpPr/>
          <p:nvPr/>
        </p:nvSpPr>
        <p:spPr bwMode="auto">
          <a:xfrm>
            <a:off x="1147601" y="1174750"/>
            <a:ext cx="9650413" cy="3667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5C739AA0-B7A3-F884-ABBF-5AAB7F820BE0}"/>
              </a:ext>
            </a:extLst>
          </p:cNvPr>
          <p:cNvCxnSpPr>
            <a:cxnSpLocks/>
          </p:cNvCxnSpPr>
          <p:nvPr/>
        </p:nvCxnSpPr>
        <p:spPr bwMode="auto">
          <a:xfrm flipV="1">
            <a:off x="582613" y="1541463"/>
            <a:ext cx="960437" cy="16271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08D08B2-CC74-6989-ABD3-F6214C77380F}"/>
              </a:ext>
            </a:extLst>
          </p:cNvPr>
          <p:cNvSpPr/>
          <p:nvPr/>
        </p:nvSpPr>
        <p:spPr bwMode="auto">
          <a:xfrm>
            <a:off x="255359" y="3171790"/>
            <a:ext cx="3009900" cy="3667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コピーした</a:t>
            </a:r>
            <a:r>
              <a:rPr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URL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を貼り付ける</a:t>
            </a:r>
          </a:p>
        </p:txBody>
      </p:sp>
    </p:spTree>
    <p:extLst>
      <p:ext uri="{BB962C8B-B14F-4D97-AF65-F5344CB8AC3E}">
        <p14:creationId xmlns:p14="http://schemas.microsoft.com/office/powerpoint/2010/main" val="240395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9B36D52-7407-28B4-52DF-9AED357580A2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D2C3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IAM(EC2 Full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access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権限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での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EC2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作成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170"/>
            <a:ext cx="12192000" cy="6457890"/>
          </a:xfrm>
          <a:prstGeom prst="rect">
            <a:avLst/>
          </a:prstGeom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A1391631-6A91-F5AC-2A43-B780065B7A99}"/>
              </a:ext>
            </a:extLst>
          </p:cNvPr>
          <p:cNvCxnSpPr>
            <a:cxnSpLocks/>
          </p:cNvCxnSpPr>
          <p:nvPr/>
        </p:nvCxnSpPr>
        <p:spPr bwMode="auto">
          <a:xfrm flipH="1">
            <a:off x="3758334" y="2584580"/>
            <a:ext cx="1308781" cy="10407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622D3E2-84FE-E85A-E1C2-C5DCAF877C82}"/>
              </a:ext>
            </a:extLst>
          </p:cNvPr>
          <p:cNvSpPr/>
          <p:nvPr/>
        </p:nvSpPr>
        <p:spPr>
          <a:xfrm>
            <a:off x="481733" y="3657107"/>
            <a:ext cx="3720811" cy="368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6E49767-E5B1-44FE-9074-9F515ABC8916}"/>
              </a:ext>
            </a:extLst>
          </p:cNvPr>
          <p:cNvSpPr/>
          <p:nvPr/>
        </p:nvSpPr>
        <p:spPr>
          <a:xfrm>
            <a:off x="481734" y="4558747"/>
            <a:ext cx="3720810" cy="3667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57478CD-D46F-DB7F-9CCB-8F81D600B7D1}"/>
              </a:ext>
            </a:extLst>
          </p:cNvPr>
          <p:cNvSpPr/>
          <p:nvPr/>
        </p:nvSpPr>
        <p:spPr>
          <a:xfrm>
            <a:off x="481734" y="5667977"/>
            <a:ext cx="3720810" cy="3270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F0B2302-EFD1-6535-196D-4B45A1FC2B0C}"/>
              </a:ext>
            </a:extLst>
          </p:cNvPr>
          <p:cNvSpPr/>
          <p:nvPr/>
        </p:nvSpPr>
        <p:spPr>
          <a:xfrm>
            <a:off x="5067115" y="2287779"/>
            <a:ext cx="4230687" cy="3667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赤枠</a:t>
            </a:r>
            <a:r>
              <a:rPr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つ入力したら、サインインをクリック</a:t>
            </a:r>
          </a:p>
        </p:txBody>
      </p:sp>
    </p:spTree>
    <p:extLst>
      <p:ext uri="{BB962C8B-B14F-4D97-AF65-F5344CB8AC3E}">
        <p14:creationId xmlns:p14="http://schemas.microsoft.com/office/powerpoint/2010/main" val="4035695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BE51F5-0F2A-FD6A-5C43-3A92454F04F0}"/>
              </a:ext>
            </a:extLst>
          </p:cNvPr>
          <p:cNvSpPr txBox="1"/>
          <p:nvPr/>
        </p:nvSpPr>
        <p:spPr>
          <a:xfrm>
            <a:off x="535199" y="768805"/>
            <a:ext cx="81980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IAM(EC2 Full access</a:t>
            </a:r>
            <a:r>
              <a:rPr lang="ja-JP" altLang="en-US" sz="2000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権限</a:t>
            </a:r>
            <a:r>
              <a:rPr lang="en-US" altLang="ja-JP" sz="2000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000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での</a:t>
            </a:r>
            <a:r>
              <a:rPr lang="en-US" altLang="ja-JP" sz="2000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EC2</a:t>
            </a:r>
            <a:r>
              <a:rPr lang="ja-JP" altLang="en-US" sz="2000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000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S3</a:t>
            </a:r>
            <a:r>
              <a:rPr lang="ja-JP" altLang="en-US" sz="2000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作成</a:t>
            </a:r>
            <a:endParaRPr lang="en-US" altLang="ja-JP" sz="2000" dirty="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endParaRPr lang="en-US" altLang="ja-JP" sz="2000" dirty="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特定の人に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EC2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のみを作成する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IAM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ユーザーを作成する際に必要です。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権限をアタッチさせることで、その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IAM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ユーザーは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EC2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の全操作が可能となります。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その他のサービスには、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access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できません。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2A50B68-BEF5-CFAD-726D-E341A73D56A4}"/>
              </a:ext>
            </a:extLst>
          </p:cNvPr>
          <p:cNvGrpSpPr/>
          <p:nvPr/>
        </p:nvGrpSpPr>
        <p:grpSpPr>
          <a:xfrm>
            <a:off x="2619215" y="-1122213"/>
            <a:ext cx="7524211" cy="7033862"/>
            <a:chOff x="1541644" y="378"/>
            <a:chExt cx="7759086" cy="7741636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94ADAD44-CE67-D789-1369-E986273FAAF5}"/>
                </a:ext>
              </a:extLst>
            </p:cNvPr>
            <p:cNvSpPr/>
            <p:nvPr/>
          </p:nvSpPr>
          <p:spPr>
            <a:xfrm>
              <a:off x="1541644" y="5297808"/>
              <a:ext cx="2174553" cy="150909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9" name="aGroupIcon" descr="Example of AWS Cloud group, represented as a rectangle with AWS logo at the top left, and AWS Cloud as a title.">
              <a:extLst>
                <a:ext uri="{FF2B5EF4-FFF2-40B4-BE49-F238E27FC236}">
                  <a16:creationId xmlns:a16="http://schemas.microsoft.com/office/drawing/2014/main" id="{913035DC-6D65-8DE3-9D47-6152B6381AB7}"/>
                </a:ext>
              </a:extLst>
            </p:cNvPr>
            <p:cNvGrpSpPr/>
            <p:nvPr/>
          </p:nvGrpSpPr>
          <p:grpSpPr>
            <a:xfrm>
              <a:off x="5907687" y="4849349"/>
              <a:ext cx="3393043" cy="2892665"/>
              <a:chOff x="4884400" y="3529460"/>
              <a:chExt cx="7098417" cy="3804035"/>
            </a:xfrm>
          </p:grpSpPr>
          <p:sp>
            <p:nvSpPr>
              <p:cNvPr id="36" name="Rectangle 4">
                <a:extLst>
                  <a:ext uri="{FF2B5EF4-FFF2-40B4-BE49-F238E27FC236}">
                    <a16:creationId xmlns:a16="http://schemas.microsoft.com/office/drawing/2014/main" id="{91748C5C-E937-34E8-95BF-A14717E27DF1}"/>
                  </a:ext>
                </a:extLst>
              </p:cNvPr>
              <p:cNvSpPr/>
              <p:nvPr/>
            </p:nvSpPr>
            <p:spPr bwMode="auto">
              <a:xfrm>
                <a:off x="4884400" y="3529460"/>
                <a:ext cx="7098417" cy="3804035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02920" tIns="9144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　　　　 </a:t>
                </a:r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AWS Cloud</a:t>
                </a:r>
              </a:p>
            </p:txBody>
          </p:sp>
          <p:pic>
            <p:nvPicPr>
              <p:cNvPr id="37" name="Graphic 37">
                <a:extLst>
                  <a:ext uri="{FF2B5EF4-FFF2-40B4-BE49-F238E27FC236}">
                    <a16:creationId xmlns:a16="http://schemas.microsoft.com/office/drawing/2014/main" id="{A6908603-31A2-5B9A-12F5-05EE613266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/>
            </p:blipFill>
            <p:spPr>
              <a:xfrm>
                <a:off x="11068407" y="3544268"/>
                <a:ext cx="914410" cy="647070"/>
              </a:xfrm>
              <a:prstGeom prst="rect">
                <a:avLst/>
              </a:prstGeom>
            </p:spPr>
          </p:pic>
        </p:grpSp>
        <p:pic>
          <p:nvPicPr>
            <p:cNvPr id="10" name="Graphic 5" descr="Amazon Elastic Compute Cloud (Amazon EC2) service icon.">
              <a:extLst>
                <a:ext uri="{FF2B5EF4-FFF2-40B4-BE49-F238E27FC236}">
                  <a16:creationId xmlns:a16="http://schemas.microsoft.com/office/drawing/2014/main" id="{49DF902A-00F8-A6A6-B791-33F943F8CC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 bwMode="auto">
            <a:xfrm>
              <a:off x="8220076" y="5796624"/>
              <a:ext cx="610420" cy="610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D22D67A0-1A3C-E458-D2F7-B43ED2973F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8045" y="6407044"/>
              <a:ext cx="112414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Amazon EC2</a:t>
              </a:r>
            </a:p>
          </p:txBody>
        </p:sp>
        <p:pic>
          <p:nvPicPr>
            <p:cNvPr id="12" name="Graphic 8" descr="Amazon Simple Storage Service (Amazon S3) service icon.">
              <a:extLst>
                <a:ext uri="{FF2B5EF4-FFF2-40B4-BE49-F238E27FC236}">
                  <a16:creationId xmlns:a16="http://schemas.microsoft.com/office/drawing/2014/main" id="{730CFE88-A8D5-F4C2-5C64-CFADADD9B6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 bwMode="auto">
            <a:xfrm>
              <a:off x="8244328" y="6772498"/>
              <a:ext cx="610420" cy="610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1A6D47CC-7CF2-0C3C-9C9A-81D12947C3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8045" y="7382917"/>
              <a:ext cx="1182985" cy="304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Amazon S3</a:t>
              </a:r>
            </a:p>
          </p:txBody>
        </p:sp>
        <p:pic>
          <p:nvPicPr>
            <p:cNvPr id="14" name="Graphic 66" descr="Add-on resource icon for the IAM service.">
              <a:extLst>
                <a:ext uri="{FF2B5EF4-FFF2-40B4-BE49-F238E27FC236}">
                  <a16:creationId xmlns:a16="http://schemas.microsoft.com/office/drawing/2014/main" id="{B012D4D2-15A3-92BE-9D44-C07188B99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592063" y="5354682"/>
              <a:ext cx="566325" cy="566326"/>
            </a:xfrm>
            <a:prstGeom prst="rect">
              <a:avLst/>
            </a:prstGeom>
          </p:spPr>
        </p:pic>
        <p:sp>
          <p:nvSpPr>
            <p:cNvPr id="15" name="TextBox 20">
              <a:extLst>
                <a:ext uri="{FF2B5EF4-FFF2-40B4-BE49-F238E27FC236}">
                  <a16:creationId xmlns:a16="http://schemas.microsoft.com/office/drawing/2014/main" id="{0024E031-3F44-7E60-B2A2-FCFA3980D7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4856" y="378"/>
              <a:ext cx="1060685" cy="304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ja-JP" sz="1200" dirty="0"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IAM</a:t>
              </a:r>
              <a:endPara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Graphic 68" descr="Client resource icon for the General Icons category.">
              <a:extLst>
                <a:ext uri="{FF2B5EF4-FFF2-40B4-BE49-F238E27FC236}">
                  <a16:creationId xmlns:a16="http://schemas.microsoft.com/office/drawing/2014/main" id="{FEE6F10B-A73E-63EB-1A7A-BAE9E9B56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845419" y="5637666"/>
              <a:ext cx="769378" cy="769378"/>
            </a:xfrm>
            <a:prstGeom prst="rect">
              <a:avLst/>
            </a:prstGeom>
          </p:spPr>
        </p:pic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EEF021A0-1408-8C15-44E6-67E0E2B8135F}"/>
                </a:ext>
              </a:extLst>
            </p:cNvPr>
            <p:cNvSpPr/>
            <p:nvPr/>
          </p:nvSpPr>
          <p:spPr>
            <a:xfrm>
              <a:off x="6684960" y="5933022"/>
              <a:ext cx="337625" cy="3376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乗算記号 21">
              <a:extLst>
                <a:ext uri="{FF2B5EF4-FFF2-40B4-BE49-F238E27FC236}">
                  <a16:creationId xmlns:a16="http://schemas.microsoft.com/office/drawing/2014/main" id="{495B24A6-2377-947F-C81E-CB8E36302AA4}"/>
                </a:ext>
              </a:extLst>
            </p:cNvPr>
            <p:cNvSpPr/>
            <p:nvPr/>
          </p:nvSpPr>
          <p:spPr>
            <a:xfrm>
              <a:off x="6569287" y="6545543"/>
              <a:ext cx="589102" cy="505161"/>
            </a:xfrm>
            <a:prstGeom prst="mathMultiply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A8E6F161-7923-B826-A669-E1671D726972}"/>
                </a:ext>
              </a:extLst>
            </p:cNvPr>
            <p:cNvCxnSpPr>
              <a:cxnSpLocks/>
              <a:stCxn id="8" idx="3"/>
              <a:endCxn id="10" idx="1"/>
            </p:cNvCxnSpPr>
            <p:nvPr/>
          </p:nvCxnSpPr>
          <p:spPr>
            <a:xfrm>
              <a:off x="3716197" y="6052357"/>
              <a:ext cx="4503879" cy="4947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>
              <a:extLst>
                <a:ext uri="{FF2B5EF4-FFF2-40B4-BE49-F238E27FC236}">
                  <a16:creationId xmlns:a16="http://schemas.microsoft.com/office/drawing/2014/main" id="{1EF2590E-D474-7486-5DBA-D719F7F57D68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3709476" y="6081153"/>
              <a:ext cx="4534851" cy="996555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B1913A51-FAD3-5C6C-1D92-0C4718875945}"/>
                </a:ext>
              </a:extLst>
            </p:cNvPr>
            <p:cNvSpPr txBox="1"/>
            <p:nvPr/>
          </p:nvSpPr>
          <p:spPr>
            <a:xfrm>
              <a:off x="1552403" y="5817419"/>
              <a:ext cx="1381446" cy="3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EC2</a:t>
              </a:r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全操作可能</a:t>
              </a:r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99A6127-9D0F-6478-0338-19CF48655DFE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D2C3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IAM(EC2 Full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access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権限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での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EC2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作成</a:t>
            </a:r>
          </a:p>
        </p:txBody>
      </p:sp>
    </p:spTree>
    <p:extLst>
      <p:ext uri="{BB962C8B-B14F-4D97-AF65-F5344CB8AC3E}">
        <p14:creationId xmlns:p14="http://schemas.microsoft.com/office/powerpoint/2010/main" val="2011314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9B36D52-7407-28B4-52DF-9AED357580A2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D2C3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IAM(EC2 Full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access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権限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での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EC2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作成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17BABE8-DDD2-D330-EF0A-B60CB1F7F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00110"/>
            <a:ext cx="12191999" cy="645789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2F55F49-5922-4077-8750-42A5BDE8D71A}"/>
              </a:ext>
            </a:extLst>
          </p:cNvPr>
          <p:cNvSpPr/>
          <p:nvPr/>
        </p:nvSpPr>
        <p:spPr>
          <a:xfrm>
            <a:off x="4083553" y="3392905"/>
            <a:ext cx="3087270" cy="2782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3C57F0C-82A0-0B1F-8371-E69567312C04}"/>
              </a:ext>
            </a:extLst>
          </p:cNvPr>
          <p:cNvSpPr/>
          <p:nvPr/>
        </p:nvSpPr>
        <p:spPr>
          <a:xfrm>
            <a:off x="4083553" y="3932070"/>
            <a:ext cx="3087270" cy="2782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1F67795-106B-27B8-4359-A1F7AD9C0F48}"/>
              </a:ext>
            </a:extLst>
          </p:cNvPr>
          <p:cNvSpPr/>
          <p:nvPr/>
        </p:nvSpPr>
        <p:spPr>
          <a:xfrm>
            <a:off x="4079542" y="4488509"/>
            <a:ext cx="3087270" cy="2782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013FE65-5207-0659-9AA6-220452BF52A1}"/>
              </a:ext>
            </a:extLst>
          </p:cNvPr>
          <p:cNvSpPr/>
          <p:nvPr/>
        </p:nvSpPr>
        <p:spPr>
          <a:xfrm>
            <a:off x="4191836" y="5027674"/>
            <a:ext cx="2180892" cy="4193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36DB414E-A068-B37D-B40A-4E4956FE1031}"/>
              </a:ext>
            </a:extLst>
          </p:cNvPr>
          <p:cNvCxnSpPr>
            <a:cxnSpLocks/>
          </p:cNvCxnSpPr>
          <p:nvPr/>
        </p:nvCxnSpPr>
        <p:spPr bwMode="auto">
          <a:xfrm flipH="1">
            <a:off x="7165144" y="3532020"/>
            <a:ext cx="93895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91D76F2-7F1E-544D-EFBE-C7213D070832}"/>
              </a:ext>
            </a:extLst>
          </p:cNvPr>
          <p:cNvSpPr/>
          <p:nvPr/>
        </p:nvSpPr>
        <p:spPr>
          <a:xfrm>
            <a:off x="8104103" y="3346658"/>
            <a:ext cx="2434390" cy="3707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古い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PW,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新しい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PW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を入力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1AACB3D-221C-5ED8-E80B-3F717D3C6832}"/>
              </a:ext>
            </a:extLst>
          </p:cNvPr>
          <p:cNvSpPr/>
          <p:nvPr/>
        </p:nvSpPr>
        <p:spPr>
          <a:xfrm>
            <a:off x="7460414" y="4411202"/>
            <a:ext cx="3721769" cy="3707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新しい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PW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は数字、英語の大文字、小文字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C73882BF-2838-0784-5EF6-5E4BA40EE9F4}"/>
              </a:ext>
            </a:extLst>
          </p:cNvPr>
          <p:cNvCxnSpPr>
            <a:cxnSpLocks/>
          </p:cNvCxnSpPr>
          <p:nvPr/>
        </p:nvCxnSpPr>
        <p:spPr bwMode="auto">
          <a:xfrm flipH="1">
            <a:off x="6489869" y="5261059"/>
            <a:ext cx="67694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2289A1F-E8BD-B0FA-2023-36F804B259F2}"/>
              </a:ext>
            </a:extLst>
          </p:cNvPr>
          <p:cNvSpPr/>
          <p:nvPr/>
        </p:nvSpPr>
        <p:spPr>
          <a:xfrm>
            <a:off x="7166812" y="5096166"/>
            <a:ext cx="1159043" cy="3707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ここをクリック</a:t>
            </a:r>
          </a:p>
        </p:txBody>
      </p:sp>
    </p:spTree>
    <p:extLst>
      <p:ext uri="{BB962C8B-B14F-4D97-AF65-F5344CB8AC3E}">
        <p14:creationId xmlns:p14="http://schemas.microsoft.com/office/powerpoint/2010/main" val="345106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9B36D52-7407-28B4-52DF-9AED357580A2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D2C3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IAM(EC2 Full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access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権限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での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EC2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作成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6A1C49E-015A-C5D9-3441-0E89E6C61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0110"/>
            <a:ext cx="12191999" cy="6457890"/>
          </a:xfrm>
          <a:prstGeom prst="rect">
            <a:avLst/>
          </a:prstGeom>
        </p:spPr>
      </p:pic>
      <p:grpSp>
        <p:nvGrpSpPr>
          <p:cNvPr id="4" name="グループ化 2">
            <a:extLst>
              <a:ext uri="{FF2B5EF4-FFF2-40B4-BE49-F238E27FC236}">
                <a16:creationId xmlns:a16="http://schemas.microsoft.com/office/drawing/2014/main" id="{1FD09053-0A1D-F699-CC36-24C5BCD36F5F}"/>
              </a:ext>
            </a:extLst>
          </p:cNvPr>
          <p:cNvGrpSpPr>
            <a:grpSpLocks/>
          </p:cNvGrpSpPr>
          <p:nvPr/>
        </p:nvGrpSpPr>
        <p:grpSpPr bwMode="auto">
          <a:xfrm>
            <a:off x="1971675" y="1241425"/>
            <a:ext cx="4050430" cy="1073150"/>
            <a:chOff x="17097300" y="-1190083"/>
            <a:chExt cx="57006383" cy="1123799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20B6A47A-AB65-41F4-0071-898511824D77}"/>
                </a:ext>
              </a:extLst>
            </p:cNvPr>
            <p:cNvSpPr/>
            <p:nvPr/>
          </p:nvSpPr>
          <p:spPr>
            <a:xfrm>
              <a:off x="17097300" y="-1190083"/>
              <a:ext cx="57006383" cy="4189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C36E98B7-449F-B4AE-8C48-4C067A94DC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561928" y="-771152"/>
              <a:ext cx="0" cy="2676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3D6F46D7-4AD7-2BBF-AEC0-6AADE76B7A5E}"/>
                </a:ext>
              </a:extLst>
            </p:cNvPr>
            <p:cNvSpPr/>
            <p:nvPr/>
          </p:nvSpPr>
          <p:spPr>
            <a:xfrm>
              <a:off x="36513133" y="-450304"/>
              <a:ext cx="18119941" cy="3840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0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ec2</a:t>
              </a:r>
              <a:r>
                <a:rPr lang="ja-JP" altLang="en-US" sz="20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と入力</a:t>
              </a:r>
            </a:p>
          </p:txBody>
        </p:sp>
      </p:grpSp>
      <p:grpSp>
        <p:nvGrpSpPr>
          <p:cNvPr id="8" name="グループ化 14">
            <a:extLst>
              <a:ext uri="{FF2B5EF4-FFF2-40B4-BE49-F238E27FC236}">
                <a16:creationId xmlns:a16="http://schemas.microsoft.com/office/drawing/2014/main" id="{9F31633B-A0E8-0FBD-C5AB-C1EB37EE2FCF}"/>
              </a:ext>
            </a:extLst>
          </p:cNvPr>
          <p:cNvGrpSpPr>
            <a:grpSpLocks/>
          </p:cNvGrpSpPr>
          <p:nvPr/>
        </p:nvGrpSpPr>
        <p:grpSpPr bwMode="auto">
          <a:xfrm>
            <a:off x="5609229" y="2365471"/>
            <a:ext cx="2502102" cy="1063530"/>
            <a:chOff x="59809070" y="-2182049"/>
            <a:chExt cx="35211330" cy="1112118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7311EA0D-ABA5-75B1-B050-5583DAA59B2C}"/>
                </a:ext>
              </a:extLst>
            </p:cNvPr>
            <p:cNvSpPr/>
            <p:nvPr/>
          </p:nvSpPr>
          <p:spPr>
            <a:xfrm>
              <a:off x="59809070" y="-1478298"/>
              <a:ext cx="6850182" cy="40836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0E851925-3AFF-D02C-B908-70E0964807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659252" y="-1978710"/>
              <a:ext cx="6277662" cy="40836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ED5EB869-0657-B8E9-C74B-0453CB93BC6C}"/>
                </a:ext>
              </a:extLst>
            </p:cNvPr>
            <p:cNvSpPr/>
            <p:nvPr/>
          </p:nvSpPr>
          <p:spPr>
            <a:xfrm>
              <a:off x="74981059" y="-2182049"/>
              <a:ext cx="20039341" cy="38346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0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ここをクリック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8492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9B36D52-7407-28B4-52DF-9AED357580A2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D2C3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IAM(EC2 Full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access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権限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での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EC2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作成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DF0438D-25DE-C98D-1DF9-544DBEC76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110"/>
            <a:ext cx="12192000" cy="6457890"/>
          </a:xfrm>
          <a:prstGeom prst="rect">
            <a:avLst/>
          </a:prstGeom>
        </p:spPr>
      </p:pic>
      <p:grpSp>
        <p:nvGrpSpPr>
          <p:cNvPr id="4" name="グループ化 4">
            <a:extLst>
              <a:ext uri="{FF2B5EF4-FFF2-40B4-BE49-F238E27FC236}">
                <a16:creationId xmlns:a16="http://schemas.microsoft.com/office/drawing/2014/main" id="{B2F1332D-2965-F728-3556-D78778424411}"/>
              </a:ext>
            </a:extLst>
          </p:cNvPr>
          <p:cNvGrpSpPr>
            <a:grpSpLocks/>
          </p:cNvGrpSpPr>
          <p:nvPr/>
        </p:nvGrpSpPr>
        <p:grpSpPr bwMode="auto">
          <a:xfrm>
            <a:off x="1177807" y="2086465"/>
            <a:ext cx="3162181" cy="1385091"/>
            <a:chOff x="57517820" y="-1161629"/>
            <a:chExt cx="44498146" cy="1448169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3F94EB6D-614B-0A65-EB28-B6AD3A53FE66}"/>
                </a:ext>
              </a:extLst>
            </p:cNvPr>
            <p:cNvSpPr/>
            <p:nvPr/>
          </p:nvSpPr>
          <p:spPr>
            <a:xfrm>
              <a:off x="57517820" y="-131729"/>
              <a:ext cx="44498146" cy="41826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AB6572AC-9825-2CFC-81F3-C99A8EBEDC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13074" y="-760789"/>
              <a:ext cx="8536260" cy="61546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4C55C35B-979C-2BB6-AB8D-2ABDEADE9D01}"/>
                </a:ext>
              </a:extLst>
            </p:cNvPr>
            <p:cNvSpPr/>
            <p:nvPr/>
          </p:nvSpPr>
          <p:spPr>
            <a:xfrm>
              <a:off x="74616359" y="-1161629"/>
              <a:ext cx="21311661" cy="38341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0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ここをクリック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0773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9B36D52-7407-28B4-52DF-9AED357580A2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D2C3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IAM(EC2 Full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access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権限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での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EC2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作成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29FCD06-BE80-6D55-78C5-0C6ACBF80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110"/>
            <a:ext cx="12192000" cy="645789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6C6545D-64E1-6599-05B5-178B7795B715}"/>
              </a:ext>
            </a:extLst>
          </p:cNvPr>
          <p:cNvSpPr/>
          <p:nvPr/>
        </p:nvSpPr>
        <p:spPr bwMode="auto">
          <a:xfrm>
            <a:off x="9435338" y="1760656"/>
            <a:ext cx="1982788" cy="2841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EB39C067-30C4-FBB3-3EE3-942B0BFE1AF6}"/>
              </a:ext>
            </a:extLst>
          </p:cNvPr>
          <p:cNvCxnSpPr>
            <a:cxnSpLocks/>
          </p:cNvCxnSpPr>
          <p:nvPr/>
        </p:nvCxnSpPr>
        <p:spPr bwMode="auto">
          <a:xfrm flipV="1">
            <a:off x="9955763" y="2044819"/>
            <a:ext cx="306857" cy="4705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2C4482D-2466-06CC-A13B-880A8275B53D}"/>
              </a:ext>
            </a:extLst>
          </p:cNvPr>
          <p:cNvSpPr/>
          <p:nvPr/>
        </p:nvSpPr>
        <p:spPr bwMode="auto">
          <a:xfrm>
            <a:off x="8748145" y="2515341"/>
            <a:ext cx="1514475" cy="3667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ここをクリック</a:t>
            </a:r>
          </a:p>
        </p:txBody>
      </p:sp>
    </p:spTree>
    <p:extLst>
      <p:ext uri="{BB962C8B-B14F-4D97-AF65-F5344CB8AC3E}">
        <p14:creationId xmlns:p14="http://schemas.microsoft.com/office/powerpoint/2010/main" val="2170542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9B36D52-7407-28B4-52DF-9AED357580A2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D2C3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IAM(EC2 Full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access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権限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での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EC2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作成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0DC8FF0-1446-D5D6-62E3-E7FDD062F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065"/>
            <a:ext cx="12192000" cy="6451935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D6D846A-AF70-ABBA-CADF-E76CB2570A16}"/>
              </a:ext>
            </a:extLst>
          </p:cNvPr>
          <p:cNvSpPr/>
          <p:nvPr/>
        </p:nvSpPr>
        <p:spPr bwMode="auto">
          <a:xfrm>
            <a:off x="1182688" y="4821238"/>
            <a:ext cx="6732587" cy="3667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A44576B6-95CD-5D0F-7965-7EC5A75F5100}"/>
              </a:ext>
            </a:extLst>
          </p:cNvPr>
          <p:cNvCxnSpPr>
            <a:cxnSpLocks/>
          </p:cNvCxnSpPr>
          <p:nvPr/>
        </p:nvCxnSpPr>
        <p:spPr bwMode="auto">
          <a:xfrm flipH="1">
            <a:off x="3998913" y="3974841"/>
            <a:ext cx="1263552" cy="8353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9579A71-7852-CF04-DD7D-9650C08766CF}"/>
              </a:ext>
            </a:extLst>
          </p:cNvPr>
          <p:cNvSpPr/>
          <p:nvPr/>
        </p:nvSpPr>
        <p:spPr bwMode="auto">
          <a:xfrm>
            <a:off x="5262465" y="3780408"/>
            <a:ext cx="2357437" cy="3667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インスタンス名を入力</a:t>
            </a:r>
          </a:p>
        </p:txBody>
      </p:sp>
    </p:spTree>
    <p:extLst>
      <p:ext uri="{BB962C8B-B14F-4D97-AF65-F5344CB8AC3E}">
        <p14:creationId xmlns:p14="http://schemas.microsoft.com/office/powerpoint/2010/main" val="1674092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9B36D52-7407-28B4-52DF-9AED357580A2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D2C3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IAM(EC2 Full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access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権限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での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EC2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作成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5933E22-8469-039B-B793-433E4D607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0110"/>
            <a:ext cx="12191999" cy="645789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444C9E3-4EC8-147B-0415-3585C07F8A6A}"/>
              </a:ext>
            </a:extLst>
          </p:cNvPr>
          <p:cNvSpPr/>
          <p:nvPr/>
        </p:nvSpPr>
        <p:spPr bwMode="auto">
          <a:xfrm>
            <a:off x="1211047" y="3429000"/>
            <a:ext cx="8930479" cy="6904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60D7F0A1-DBC3-1D32-70B0-EB6E25FEF32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963675" y="4119418"/>
            <a:ext cx="639149" cy="12316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644A2A4-2297-3FC1-4B5B-A87ED0A965A7}"/>
              </a:ext>
            </a:extLst>
          </p:cNvPr>
          <p:cNvSpPr/>
          <p:nvPr/>
        </p:nvSpPr>
        <p:spPr bwMode="auto">
          <a:xfrm>
            <a:off x="6811060" y="5351060"/>
            <a:ext cx="3149600" cy="3667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Amazon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Linux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AMI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を選択</a:t>
            </a:r>
          </a:p>
        </p:txBody>
      </p:sp>
    </p:spTree>
    <p:extLst>
      <p:ext uri="{BB962C8B-B14F-4D97-AF65-F5344CB8AC3E}">
        <p14:creationId xmlns:p14="http://schemas.microsoft.com/office/powerpoint/2010/main" val="1978055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9B36D52-7407-28B4-52DF-9AED357580A2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D2C3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IAM(EC2 Full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access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権限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での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EC2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作成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2D0D6AA-555D-2228-A671-C40563C3B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109"/>
            <a:ext cx="12192000" cy="6527163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DC8C452-85CF-5C03-A03C-F7567F0E7D8A}"/>
              </a:ext>
            </a:extLst>
          </p:cNvPr>
          <p:cNvSpPr/>
          <p:nvPr/>
        </p:nvSpPr>
        <p:spPr bwMode="auto">
          <a:xfrm>
            <a:off x="8347627" y="3547752"/>
            <a:ext cx="1982788" cy="2841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FD00F811-FA28-B518-B65C-1A685199CBF4}"/>
              </a:ext>
            </a:extLst>
          </p:cNvPr>
          <p:cNvCxnSpPr>
            <a:cxnSpLocks/>
          </p:cNvCxnSpPr>
          <p:nvPr/>
        </p:nvCxnSpPr>
        <p:spPr bwMode="auto">
          <a:xfrm>
            <a:off x="8694358" y="3129796"/>
            <a:ext cx="513746" cy="4028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6D49CE2-D648-026A-8B56-1DE5C26E9C91}"/>
              </a:ext>
            </a:extLst>
          </p:cNvPr>
          <p:cNvSpPr/>
          <p:nvPr/>
        </p:nvSpPr>
        <p:spPr bwMode="auto">
          <a:xfrm>
            <a:off x="7168163" y="2857439"/>
            <a:ext cx="1514475" cy="3667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ここをクリック</a:t>
            </a:r>
          </a:p>
        </p:txBody>
      </p:sp>
    </p:spTree>
    <p:extLst>
      <p:ext uri="{BB962C8B-B14F-4D97-AF65-F5344CB8AC3E}">
        <p14:creationId xmlns:p14="http://schemas.microsoft.com/office/powerpoint/2010/main" val="2513120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9B36D52-7407-28B4-52DF-9AED357580A2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D2C3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IAM(EC2 Full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access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権限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での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EC2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作成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C4156FF-CA7B-30FC-EF98-2F637DAAB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110"/>
            <a:ext cx="12192000" cy="645789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E6F819A-30F0-FCDA-D4B6-4D60946DB058}"/>
              </a:ext>
            </a:extLst>
          </p:cNvPr>
          <p:cNvSpPr/>
          <p:nvPr/>
        </p:nvSpPr>
        <p:spPr bwMode="auto">
          <a:xfrm>
            <a:off x="2930512" y="3124519"/>
            <a:ext cx="6664278" cy="4079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C8A01C98-C528-3000-DBB4-9E6E49F16158}"/>
              </a:ext>
            </a:extLst>
          </p:cNvPr>
          <p:cNvCxnSpPr>
            <a:cxnSpLocks/>
            <a:endCxn id="5" idx="1"/>
          </p:cNvCxnSpPr>
          <p:nvPr/>
        </p:nvCxnSpPr>
        <p:spPr bwMode="auto">
          <a:xfrm flipV="1">
            <a:off x="1959429" y="3328513"/>
            <a:ext cx="971083" cy="4877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1D3D436-41DD-1E2D-AF5B-6E5469EA8E19}"/>
              </a:ext>
            </a:extLst>
          </p:cNvPr>
          <p:cNvSpPr/>
          <p:nvPr/>
        </p:nvSpPr>
        <p:spPr bwMode="auto">
          <a:xfrm>
            <a:off x="10220891" y="4222083"/>
            <a:ext cx="1323975" cy="3667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ここをクリック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34AFA66-C08D-68C4-9C4B-F9574554E074}"/>
              </a:ext>
            </a:extLst>
          </p:cNvPr>
          <p:cNvSpPr/>
          <p:nvPr/>
        </p:nvSpPr>
        <p:spPr bwMode="auto">
          <a:xfrm>
            <a:off x="7941837" y="5430241"/>
            <a:ext cx="1624960" cy="330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CF58BF4-8A32-8EF1-5009-70F6BA7AFC23}"/>
              </a:ext>
            </a:extLst>
          </p:cNvPr>
          <p:cNvSpPr/>
          <p:nvPr/>
        </p:nvSpPr>
        <p:spPr bwMode="auto">
          <a:xfrm>
            <a:off x="587084" y="3812294"/>
            <a:ext cx="1813267" cy="3667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キーペア名を入力</a:t>
            </a: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7BC889E1-5401-2FE7-56B9-6AA64660761F}"/>
              </a:ext>
            </a:extLst>
          </p:cNvPr>
          <p:cNvCxnSpPr>
            <a:cxnSpLocks/>
            <a:stCxn id="7" idx="2"/>
            <a:endCxn id="8" idx="3"/>
          </p:cNvCxnSpPr>
          <p:nvPr/>
        </p:nvCxnSpPr>
        <p:spPr bwMode="auto">
          <a:xfrm flipH="1">
            <a:off x="9566797" y="4588795"/>
            <a:ext cx="1316082" cy="10065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685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6C4DAFC-9C44-F7B7-F37C-F45A4D93D059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D2C3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IAM(EC2 Full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access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権限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での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EC2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作成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3033A08-1577-55EF-2284-C5B4DE4B9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110"/>
            <a:ext cx="12192000" cy="6457889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A32502B-FA06-FC71-82E8-323F33152578}"/>
              </a:ext>
            </a:extLst>
          </p:cNvPr>
          <p:cNvSpPr/>
          <p:nvPr/>
        </p:nvSpPr>
        <p:spPr bwMode="auto">
          <a:xfrm>
            <a:off x="11080884" y="780149"/>
            <a:ext cx="409575" cy="400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28AFC9A0-A40E-5C29-9F11-B9D68DDC8C3F}"/>
              </a:ext>
            </a:extLst>
          </p:cNvPr>
          <p:cNvCxnSpPr>
            <a:cxnSpLocks/>
          </p:cNvCxnSpPr>
          <p:nvPr/>
        </p:nvCxnSpPr>
        <p:spPr bwMode="auto">
          <a:xfrm flipV="1">
            <a:off x="11285671" y="1180199"/>
            <a:ext cx="0" cy="16873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AFA9243-A351-67F4-E2A3-0EF5638FD89C}"/>
              </a:ext>
            </a:extLst>
          </p:cNvPr>
          <p:cNvSpPr/>
          <p:nvPr/>
        </p:nvSpPr>
        <p:spPr bwMode="auto">
          <a:xfrm>
            <a:off x="9115559" y="2867506"/>
            <a:ext cx="2374900" cy="3667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ダウンロードから確認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579B2E6-B6C5-A6C4-D541-CEF2E701D824}"/>
              </a:ext>
            </a:extLst>
          </p:cNvPr>
          <p:cNvSpPr/>
          <p:nvPr/>
        </p:nvSpPr>
        <p:spPr bwMode="auto">
          <a:xfrm>
            <a:off x="1163687" y="3472972"/>
            <a:ext cx="6675272" cy="3667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BB14AEF7-8AF7-60EC-8536-A1CD062A31DE}"/>
              </a:ext>
            </a:extLst>
          </p:cNvPr>
          <p:cNvCxnSpPr>
            <a:cxnSpLocks/>
          </p:cNvCxnSpPr>
          <p:nvPr/>
        </p:nvCxnSpPr>
        <p:spPr bwMode="auto">
          <a:xfrm flipH="1">
            <a:off x="6251510" y="3050863"/>
            <a:ext cx="483148" cy="4221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F24D582-345B-4831-5D08-6CAB29D7DDF1}"/>
              </a:ext>
            </a:extLst>
          </p:cNvPr>
          <p:cNvSpPr/>
          <p:nvPr/>
        </p:nvSpPr>
        <p:spPr bwMode="auto">
          <a:xfrm>
            <a:off x="6734658" y="2872296"/>
            <a:ext cx="2227263" cy="3667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作成されたことを確認</a:t>
            </a:r>
          </a:p>
        </p:txBody>
      </p:sp>
    </p:spTree>
    <p:extLst>
      <p:ext uri="{BB962C8B-B14F-4D97-AF65-F5344CB8AC3E}">
        <p14:creationId xmlns:p14="http://schemas.microsoft.com/office/powerpoint/2010/main" val="3684649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84961A1-0076-1992-76D9-005441CD0EFC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D2C3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IAM(EC2 Full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access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権限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での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EC2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作成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B147B02-B252-C97E-6FAD-808210754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651"/>
            <a:ext cx="12192000" cy="6457349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EDA3CD7-1350-39C1-A395-3D423B9E1748}"/>
              </a:ext>
            </a:extLst>
          </p:cNvPr>
          <p:cNvSpPr/>
          <p:nvPr/>
        </p:nvSpPr>
        <p:spPr bwMode="auto">
          <a:xfrm>
            <a:off x="8237538" y="4776788"/>
            <a:ext cx="2011362" cy="3381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29E8DBC9-59C5-15F2-3B4A-9529C48908FA}"/>
              </a:ext>
            </a:extLst>
          </p:cNvPr>
          <p:cNvCxnSpPr>
            <a:cxnSpLocks/>
          </p:cNvCxnSpPr>
          <p:nvPr/>
        </p:nvCxnSpPr>
        <p:spPr bwMode="auto">
          <a:xfrm flipV="1">
            <a:off x="7386994" y="4945063"/>
            <a:ext cx="850544" cy="7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33DADE5-7B3D-3720-C53C-AA730CC2FB87}"/>
              </a:ext>
            </a:extLst>
          </p:cNvPr>
          <p:cNvSpPr/>
          <p:nvPr/>
        </p:nvSpPr>
        <p:spPr bwMode="auto">
          <a:xfrm>
            <a:off x="5872519" y="4735740"/>
            <a:ext cx="1514475" cy="3667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ここをクリック</a:t>
            </a:r>
          </a:p>
        </p:txBody>
      </p:sp>
    </p:spTree>
    <p:extLst>
      <p:ext uri="{BB962C8B-B14F-4D97-AF65-F5344CB8AC3E}">
        <p14:creationId xmlns:p14="http://schemas.microsoft.com/office/powerpoint/2010/main" val="2694119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F6C45E3-5573-8889-0548-617CE4CD3C07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D2C3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IAM(EC2 Full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access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権限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での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EC2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作成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A94A658-5DB2-FB88-8763-0C1816F5C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110"/>
            <a:ext cx="12192000" cy="6457890"/>
          </a:xfrm>
          <a:prstGeom prst="rect">
            <a:avLst/>
          </a:prstGeom>
        </p:spPr>
      </p:pic>
      <p:grpSp>
        <p:nvGrpSpPr>
          <p:cNvPr id="4" name="グループ化 4">
            <a:extLst>
              <a:ext uri="{FF2B5EF4-FFF2-40B4-BE49-F238E27FC236}">
                <a16:creationId xmlns:a16="http://schemas.microsoft.com/office/drawing/2014/main" id="{02E7BA69-7D18-115F-DD17-B83EA4A13AC4}"/>
              </a:ext>
            </a:extLst>
          </p:cNvPr>
          <p:cNvGrpSpPr>
            <a:grpSpLocks/>
          </p:cNvGrpSpPr>
          <p:nvPr/>
        </p:nvGrpSpPr>
        <p:grpSpPr bwMode="auto">
          <a:xfrm>
            <a:off x="2082800" y="1212850"/>
            <a:ext cx="5915025" cy="1071563"/>
            <a:chOff x="16717107" y="1349841"/>
            <a:chExt cx="5915353" cy="1072791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0A71C78D-FD34-F1EF-0632-348BFDCAEBBA}"/>
                </a:ext>
              </a:extLst>
            </p:cNvPr>
            <p:cNvSpPr/>
            <p:nvPr/>
          </p:nvSpPr>
          <p:spPr>
            <a:xfrm>
              <a:off x="16717107" y="1349841"/>
              <a:ext cx="5915353" cy="36554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EA23103E-ACAA-51F2-85EE-294CF32536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61650" y="1728099"/>
              <a:ext cx="0" cy="30991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D3ED3652-A5D0-8CF3-F2F2-E80B021F14AD}"/>
                </a:ext>
              </a:extLst>
            </p:cNvPr>
            <p:cNvSpPr/>
            <p:nvPr/>
          </p:nvSpPr>
          <p:spPr>
            <a:xfrm>
              <a:off x="16717107" y="2038017"/>
              <a:ext cx="1443118" cy="38461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000" dirty="0" err="1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iam</a:t>
              </a:r>
              <a:r>
                <a:rPr lang="ja-JP" altLang="en-US" sz="20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と入力</a:t>
              </a:r>
            </a:p>
          </p:txBody>
        </p:sp>
      </p:grpSp>
      <p:grpSp>
        <p:nvGrpSpPr>
          <p:cNvPr id="8" name="グループ化 9">
            <a:extLst>
              <a:ext uri="{FF2B5EF4-FFF2-40B4-BE49-F238E27FC236}">
                <a16:creationId xmlns:a16="http://schemas.microsoft.com/office/drawing/2014/main" id="{6D3DC4C8-0641-C4BE-2869-3C9CA58E2949}"/>
              </a:ext>
            </a:extLst>
          </p:cNvPr>
          <p:cNvGrpSpPr>
            <a:grpSpLocks/>
          </p:cNvGrpSpPr>
          <p:nvPr/>
        </p:nvGrpSpPr>
        <p:grpSpPr bwMode="auto">
          <a:xfrm>
            <a:off x="5609232" y="2198687"/>
            <a:ext cx="2388592" cy="1172311"/>
            <a:chOff x="17250085" y="587100"/>
            <a:chExt cx="2388557" cy="1171848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9FD3C040-FFC1-ACA9-6A80-7F87121E73D1}"/>
                </a:ext>
              </a:extLst>
            </p:cNvPr>
            <p:cNvSpPr/>
            <p:nvPr/>
          </p:nvSpPr>
          <p:spPr>
            <a:xfrm>
              <a:off x="17250085" y="1393967"/>
              <a:ext cx="545903" cy="36498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4D89C805-A22D-2888-C227-B30C12FE53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523036" y="844436"/>
              <a:ext cx="627788" cy="4483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D246845E-F6CC-F5E1-3624-E4CDCD1E6859}"/>
                </a:ext>
              </a:extLst>
            </p:cNvPr>
            <p:cNvSpPr/>
            <p:nvPr/>
          </p:nvSpPr>
          <p:spPr>
            <a:xfrm>
              <a:off x="18195625" y="587100"/>
              <a:ext cx="1443017" cy="38402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0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ここをクリック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069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9DED99-754F-C7DA-1646-4BC43ADAFBB7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D2C3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IAM(EC2 Full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access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権限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での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EC2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作成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D6FEDFD-D6EE-B4B3-E58B-7D592859D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0110"/>
            <a:ext cx="12191999" cy="645789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48B66B9-102B-6F3C-0170-48F8B36695DB}"/>
              </a:ext>
            </a:extLst>
          </p:cNvPr>
          <p:cNvSpPr/>
          <p:nvPr/>
        </p:nvSpPr>
        <p:spPr bwMode="auto">
          <a:xfrm>
            <a:off x="968375" y="2484438"/>
            <a:ext cx="10126663" cy="7635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491D8E1E-0247-C833-3411-E7B49B947088}"/>
              </a:ext>
            </a:extLst>
          </p:cNvPr>
          <p:cNvCxnSpPr>
            <a:cxnSpLocks/>
          </p:cNvCxnSpPr>
          <p:nvPr/>
        </p:nvCxnSpPr>
        <p:spPr bwMode="auto">
          <a:xfrm flipV="1">
            <a:off x="3916363" y="3248025"/>
            <a:ext cx="0" cy="4468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B38B4E6-54B3-809C-0E86-2856DAC26EC2}"/>
              </a:ext>
            </a:extLst>
          </p:cNvPr>
          <p:cNvSpPr/>
          <p:nvPr/>
        </p:nvSpPr>
        <p:spPr bwMode="auto">
          <a:xfrm>
            <a:off x="3360933" y="3694922"/>
            <a:ext cx="2374900" cy="3667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この表記になれば</a:t>
            </a:r>
            <a:r>
              <a:rPr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  <a:endParaRPr lang="ja-JP" altLang="en-US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7907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3939D8B-2069-24A0-F414-91EFB457916D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D2C3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IAM(EC2 Full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access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権限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での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EC2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作成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7E4A0C5-7BAB-B291-F669-7C0B6A400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110"/>
            <a:ext cx="12192000" cy="6457890"/>
          </a:xfrm>
          <a:prstGeom prst="rect">
            <a:avLst/>
          </a:prstGeom>
        </p:spPr>
      </p:pic>
      <p:grpSp>
        <p:nvGrpSpPr>
          <p:cNvPr id="4" name="グループ化 2">
            <a:extLst>
              <a:ext uri="{FF2B5EF4-FFF2-40B4-BE49-F238E27FC236}">
                <a16:creationId xmlns:a16="http://schemas.microsoft.com/office/drawing/2014/main" id="{84127E53-7011-C3D6-B926-B09C26796E47}"/>
              </a:ext>
            </a:extLst>
          </p:cNvPr>
          <p:cNvGrpSpPr>
            <a:grpSpLocks/>
          </p:cNvGrpSpPr>
          <p:nvPr/>
        </p:nvGrpSpPr>
        <p:grpSpPr bwMode="auto">
          <a:xfrm>
            <a:off x="2027662" y="1225781"/>
            <a:ext cx="3975974" cy="1100664"/>
            <a:chOff x="21647095" y="-1015357"/>
            <a:chExt cx="55958478" cy="1152138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93960D53-AFD8-9FBA-0D62-8029478F7DE6}"/>
                </a:ext>
              </a:extLst>
            </p:cNvPr>
            <p:cNvSpPr/>
            <p:nvPr/>
          </p:nvSpPr>
          <p:spPr>
            <a:xfrm>
              <a:off x="21647095" y="-1015357"/>
              <a:ext cx="55958478" cy="34945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6A63DFA5-225F-DE29-40CC-A3D14FAAD1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656247" y="-665903"/>
              <a:ext cx="0" cy="41882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10C6FE7-9F53-B4B2-6915-2A7FFBCF2449}"/>
                </a:ext>
              </a:extLst>
            </p:cNvPr>
            <p:cNvSpPr/>
            <p:nvPr/>
          </p:nvSpPr>
          <p:spPr>
            <a:xfrm>
              <a:off x="30966283" y="-247082"/>
              <a:ext cx="18499774" cy="38386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0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s3</a:t>
              </a:r>
              <a:r>
                <a:rPr lang="ja-JP" altLang="en-US" sz="20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と入力</a:t>
              </a:r>
            </a:p>
          </p:txBody>
        </p:sp>
      </p:grpSp>
      <p:grpSp>
        <p:nvGrpSpPr>
          <p:cNvPr id="9" name="グループ化 14">
            <a:extLst>
              <a:ext uri="{FF2B5EF4-FFF2-40B4-BE49-F238E27FC236}">
                <a16:creationId xmlns:a16="http://schemas.microsoft.com/office/drawing/2014/main" id="{97C8BA4D-D70F-6656-0F1F-521E31887564}"/>
              </a:ext>
            </a:extLst>
          </p:cNvPr>
          <p:cNvGrpSpPr>
            <a:grpSpLocks/>
          </p:cNvGrpSpPr>
          <p:nvPr/>
        </p:nvGrpSpPr>
        <p:grpSpPr bwMode="auto">
          <a:xfrm>
            <a:off x="5636129" y="2326445"/>
            <a:ext cx="2502102" cy="1063530"/>
            <a:chOff x="59809070" y="-2182049"/>
            <a:chExt cx="35211330" cy="1112118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831D948D-1F38-C7FD-AA34-AB6D41A7D3CA}"/>
                </a:ext>
              </a:extLst>
            </p:cNvPr>
            <p:cNvSpPr/>
            <p:nvPr/>
          </p:nvSpPr>
          <p:spPr>
            <a:xfrm>
              <a:off x="59809070" y="-1478298"/>
              <a:ext cx="6850182" cy="40836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B1FF6DE3-8CDD-DCED-36CF-00444FDD95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659252" y="-1978710"/>
              <a:ext cx="6277662" cy="40836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0DA0028B-9598-8A14-DBCE-56CF2C15DE1D}"/>
                </a:ext>
              </a:extLst>
            </p:cNvPr>
            <p:cNvSpPr/>
            <p:nvPr/>
          </p:nvSpPr>
          <p:spPr>
            <a:xfrm>
              <a:off x="74981059" y="-2182049"/>
              <a:ext cx="20039341" cy="38346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0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ここをクリック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45649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E3D1639-1CD3-2077-4C42-AA91152C09CC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D2C3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IAM(EC2 Full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access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権限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での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EC2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作成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F115547-6C6A-3676-E754-AD761239F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110"/>
            <a:ext cx="12192000" cy="6457890"/>
          </a:xfrm>
          <a:prstGeom prst="rect">
            <a:avLst/>
          </a:prstGeom>
        </p:spPr>
      </p:pic>
      <p:grpSp>
        <p:nvGrpSpPr>
          <p:cNvPr id="4" name="グループ化 2">
            <a:extLst>
              <a:ext uri="{FF2B5EF4-FFF2-40B4-BE49-F238E27FC236}">
                <a16:creationId xmlns:a16="http://schemas.microsoft.com/office/drawing/2014/main" id="{4DF3B1B5-D9B2-81E2-D618-4905DF01E0D6}"/>
              </a:ext>
            </a:extLst>
          </p:cNvPr>
          <p:cNvGrpSpPr>
            <a:grpSpLocks/>
          </p:cNvGrpSpPr>
          <p:nvPr/>
        </p:nvGrpSpPr>
        <p:grpSpPr bwMode="auto">
          <a:xfrm>
            <a:off x="2010380" y="4693494"/>
            <a:ext cx="3942257" cy="366712"/>
            <a:chOff x="17097328" y="-1050862"/>
            <a:chExt cx="55461143" cy="383720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BF26EA15-C963-D31C-265A-BF6829729F38}"/>
                </a:ext>
              </a:extLst>
            </p:cNvPr>
            <p:cNvSpPr/>
            <p:nvPr/>
          </p:nvSpPr>
          <p:spPr>
            <a:xfrm>
              <a:off x="17097328" y="-1050862"/>
              <a:ext cx="23433605" cy="38371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44841F24-289A-CCB0-DA3C-BE8748A2746A}"/>
                </a:ext>
              </a:extLst>
            </p:cNvPr>
            <p:cNvCxnSpPr>
              <a:cxnSpLocks/>
              <a:stCxn id="7" idx="1"/>
              <a:endCxn id="5" idx="3"/>
            </p:cNvCxnSpPr>
            <p:nvPr/>
          </p:nvCxnSpPr>
          <p:spPr>
            <a:xfrm flipH="1" flipV="1">
              <a:off x="40530933" y="-859003"/>
              <a:ext cx="11614680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E5C35A6F-7C35-4DB7-C5A1-96C9AA242288}"/>
                </a:ext>
              </a:extLst>
            </p:cNvPr>
            <p:cNvSpPr/>
            <p:nvPr/>
          </p:nvSpPr>
          <p:spPr>
            <a:xfrm>
              <a:off x="52145613" y="-1050862"/>
              <a:ext cx="20412858" cy="3837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0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ここをクリック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63000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E3067C1-B0B9-02FB-0BCF-1E17F4086AB4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D2C3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IAM(EC2 Full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access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権限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での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EC2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作成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35B7D12-D072-5A0C-829F-7AAD29F37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110"/>
            <a:ext cx="12192000" cy="6457890"/>
          </a:xfrm>
          <a:prstGeom prst="rect">
            <a:avLst/>
          </a:prstGeom>
        </p:spPr>
      </p:pic>
      <p:grpSp>
        <p:nvGrpSpPr>
          <p:cNvPr id="4" name="グループ化 2">
            <a:extLst>
              <a:ext uri="{FF2B5EF4-FFF2-40B4-BE49-F238E27FC236}">
                <a16:creationId xmlns:a16="http://schemas.microsoft.com/office/drawing/2014/main" id="{4800FC28-5DCC-1283-CD7E-BAF25E5ADA04}"/>
              </a:ext>
            </a:extLst>
          </p:cNvPr>
          <p:cNvGrpSpPr>
            <a:grpSpLocks/>
          </p:cNvGrpSpPr>
          <p:nvPr/>
        </p:nvGrpSpPr>
        <p:grpSpPr bwMode="auto">
          <a:xfrm>
            <a:off x="1153255" y="3549636"/>
            <a:ext cx="9356455" cy="584562"/>
            <a:chOff x="6149751" y="2795141"/>
            <a:chExt cx="131679552" cy="611096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383690DC-EA6C-962C-D8E7-D61490D3BDE6}"/>
                </a:ext>
              </a:extLst>
            </p:cNvPr>
            <p:cNvSpPr/>
            <p:nvPr/>
          </p:nvSpPr>
          <p:spPr>
            <a:xfrm>
              <a:off x="6149751" y="2986821"/>
              <a:ext cx="95557706" cy="4194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03F5145D-7BCA-212A-2411-24D14F7223E9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>
              <a:off x="101707457" y="2986821"/>
              <a:ext cx="10897811" cy="19167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A61F160D-3881-5E0D-4C35-35683CF82A24}"/>
                </a:ext>
              </a:extLst>
            </p:cNvPr>
            <p:cNvSpPr/>
            <p:nvPr/>
          </p:nvSpPr>
          <p:spPr>
            <a:xfrm>
              <a:off x="112605268" y="2795141"/>
              <a:ext cx="25224035" cy="38335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バケット名を入力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03913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E3067C1-B0B9-02FB-0BCF-1E17F4086AB4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D2C3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IAM(EC2 Full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access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権限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での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EC2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作成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33A7769-7FFF-A107-4FB4-DC48A700F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110"/>
            <a:ext cx="12192000" cy="645789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0225A75-7976-88E2-8FB2-E138AE253588}"/>
              </a:ext>
            </a:extLst>
          </p:cNvPr>
          <p:cNvSpPr/>
          <p:nvPr/>
        </p:nvSpPr>
        <p:spPr bwMode="auto">
          <a:xfrm>
            <a:off x="1128393" y="1695603"/>
            <a:ext cx="313178" cy="2532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82DF7AA6-355D-938A-A89E-73AD752A7C49}"/>
              </a:ext>
            </a:extLst>
          </p:cNvPr>
          <p:cNvCxnSpPr>
            <a:cxnSpLocks/>
          </p:cNvCxnSpPr>
          <p:nvPr/>
        </p:nvCxnSpPr>
        <p:spPr bwMode="auto">
          <a:xfrm flipV="1">
            <a:off x="839755" y="1948821"/>
            <a:ext cx="373225" cy="11396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5824A46-3FD2-40BA-273E-289442E23182}"/>
              </a:ext>
            </a:extLst>
          </p:cNvPr>
          <p:cNvSpPr/>
          <p:nvPr/>
        </p:nvSpPr>
        <p:spPr bwMode="auto">
          <a:xfrm>
            <a:off x="77513" y="3088433"/>
            <a:ext cx="1116195" cy="3667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☑を外す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AF3610D-CF97-F423-61EA-FE57A1F303D5}"/>
              </a:ext>
            </a:extLst>
          </p:cNvPr>
          <p:cNvSpPr/>
          <p:nvPr/>
        </p:nvSpPr>
        <p:spPr bwMode="auto">
          <a:xfrm>
            <a:off x="24762" y="3845923"/>
            <a:ext cx="1216212" cy="9313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チェックが外れたことを確認</a:t>
            </a:r>
          </a:p>
        </p:txBody>
      </p:sp>
    </p:spTree>
    <p:extLst>
      <p:ext uri="{BB962C8B-B14F-4D97-AF65-F5344CB8AC3E}">
        <p14:creationId xmlns:p14="http://schemas.microsoft.com/office/powerpoint/2010/main" val="718542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E3067C1-B0B9-02FB-0BCF-1E17F4086AB4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D2C3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IAM(EC2 Full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access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権限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での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EC2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作成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96DC2DD-7E7E-6B3C-3109-1EAA48A38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110"/>
            <a:ext cx="12192000" cy="6457890"/>
          </a:xfrm>
          <a:prstGeom prst="rect">
            <a:avLst/>
          </a:prstGeom>
        </p:spPr>
      </p:pic>
      <p:grpSp>
        <p:nvGrpSpPr>
          <p:cNvPr id="4" name="グループ化 2">
            <a:extLst>
              <a:ext uri="{FF2B5EF4-FFF2-40B4-BE49-F238E27FC236}">
                <a16:creationId xmlns:a16="http://schemas.microsoft.com/office/drawing/2014/main" id="{25EFC9E5-7B86-1EBA-05EF-18ED7A91D01F}"/>
              </a:ext>
            </a:extLst>
          </p:cNvPr>
          <p:cNvGrpSpPr>
            <a:grpSpLocks/>
          </p:cNvGrpSpPr>
          <p:nvPr/>
        </p:nvGrpSpPr>
        <p:grpSpPr bwMode="auto">
          <a:xfrm>
            <a:off x="1807059" y="3057948"/>
            <a:ext cx="2375736" cy="1261750"/>
            <a:chOff x="-75267602" y="5026713"/>
            <a:chExt cx="33418747" cy="1319815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B4321BFA-40F2-050A-9030-3999C7A88E15}"/>
                </a:ext>
              </a:extLst>
            </p:cNvPr>
            <p:cNvSpPr/>
            <p:nvPr/>
          </p:nvSpPr>
          <p:spPr>
            <a:xfrm>
              <a:off x="-75267602" y="5026713"/>
              <a:ext cx="4405379" cy="26487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8E53CBEF-871A-9A0B-0B59-6C5947064696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flipH="1" flipV="1">
              <a:off x="-70862223" y="5291584"/>
              <a:ext cx="20061438" cy="67135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5F371235-3DB2-B279-7951-25A3C8EEC9ED}"/>
                </a:ext>
              </a:extLst>
            </p:cNvPr>
            <p:cNvSpPr/>
            <p:nvPr/>
          </p:nvSpPr>
          <p:spPr>
            <a:xfrm>
              <a:off x="-59752716" y="5962940"/>
              <a:ext cx="17903861" cy="38358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☑を入れる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82643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E3067C1-B0B9-02FB-0BCF-1E17F4086AB4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D2C3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IAM(EC2 Full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access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権限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での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EC2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作成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B162FA7-2307-408F-FCF8-EAE6FC673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110"/>
            <a:ext cx="12192000" cy="645789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DBED64-9C4E-F22A-9B7D-F87505DA41A0}"/>
              </a:ext>
            </a:extLst>
          </p:cNvPr>
          <p:cNvSpPr/>
          <p:nvPr/>
        </p:nvSpPr>
        <p:spPr bwMode="auto">
          <a:xfrm>
            <a:off x="8781411" y="5375940"/>
            <a:ext cx="1692720" cy="3016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869BAA77-D86E-FA03-0E65-7ECAB733FA11}"/>
              </a:ext>
            </a:extLst>
          </p:cNvPr>
          <p:cNvCxnSpPr>
            <a:cxnSpLocks/>
          </p:cNvCxnSpPr>
          <p:nvPr/>
        </p:nvCxnSpPr>
        <p:spPr bwMode="auto">
          <a:xfrm flipV="1">
            <a:off x="7472363" y="5633941"/>
            <a:ext cx="1309048" cy="436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641049F-0F3F-3061-8AE0-6EF61C25385E}"/>
              </a:ext>
            </a:extLst>
          </p:cNvPr>
          <p:cNvSpPr/>
          <p:nvPr/>
        </p:nvSpPr>
        <p:spPr bwMode="auto">
          <a:xfrm>
            <a:off x="6096000" y="5450585"/>
            <a:ext cx="1376363" cy="3667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ここをクリック</a:t>
            </a:r>
          </a:p>
        </p:txBody>
      </p:sp>
    </p:spTree>
    <p:extLst>
      <p:ext uri="{BB962C8B-B14F-4D97-AF65-F5344CB8AC3E}">
        <p14:creationId xmlns:p14="http://schemas.microsoft.com/office/powerpoint/2010/main" val="13892078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E3067C1-B0B9-02FB-0BCF-1E17F4086AB4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D2C3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IAM(EC2 Full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access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権限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での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EC2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作成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B2CB109-6DF7-5E39-4405-84C734850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110"/>
            <a:ext cx="12192000" cy="6457890"/>
          </a:xfrm>
          <a:prstGeom prst="rect">
            <a:avLst/>
          </a:prstGeom>
        </p:spPr>
      </p:pic>
      <p:grpSp>
        <p:nvGrpSpPr>
          <p:cNvPr id="4" name="グループ化 2">
            <a:extLst>
              <a:ext uri="{FF2B5EF4-FFF2-40B4-BE49-F238E27FC236}">
                <a16:creationId xmlns:a16="http://schemas.microsoft.com/office/drawing/2014/main" id="{8A4B1483-E5D2-19CE-B6AF-772C4DC3D48A}"/>
              </a:ext>
            </a:extLst>
          </p:cNvPr>
          <p:cNvGrpSpPr>
            <a:grpSpLocks/>
          </p:cNvGrpSpPr>
          <p:nvPr/>
        </p:nvGrpSpPr>
        <p:grpSpPr bwMode="auto">
          <a:xfrm>
            <a:off x="950088" y="3009263"/>
            <a:ext cx="9523948" cy="2767144"/>
            <a:chOff x="3345586" y="1616418"/>
            <a:chExt cx="134025803" cy="2895223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3B4CC0B8-A294-99B7-2640-A9E3D0531F79}"/>
                </a:ext>
              </a:extLst>
            </p:cNvPr>
            <p:cNvSpPr/>
            <p:nvPr/>
          </p:nvSpPr>
          <p:spPr>
            <a:xfrm>
              <a:off x="3345586" y="1616418"/>
              <a:ext cx="134025803" cy="19926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DDD14D73-DA6E-F6F4-2CCE-97656B91686C}"/>
                </a:ext>
              </a:extLst>
            </p:cNvPr>
            <p:cNvCxnSpPr>
              <a:cxnSpLocks/>
              <a:stCxn id="7" idx="0"/>
              <a:endCxn id="5" idx="2"/>
            </p:cNvCxnSpPr>
            <p:nvPr/>
          </p:nvCxnSpPr>
          <p:spPr>
            <a:xfrm flipV="1">
              <a:off x="70358488" y="3609049"/>
              <a:ext cx="0" cy="51890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DA284D8E-0181-C326-32E6-2B2415D7A8D4}"/>
                </a:ext>
              </a:extLst>
            </p:cNvPr>
            <p:cNvSpPr/>
            <p:nvPr/>
          </p:nvSpPr>
          <p:spPr>
            <a:xfrm>
              <a:off x="53648092" y="4127954"/>
              <a:ext cx="33420791" cy="38368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0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この表記になれば</a:t>
              </a:r>
              <a:r>
                <a:rPr lang="en-US" altLang="ja-JP" sz="20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OK</a:t>
              </a:r>
              <a:endPara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F150A69-7E05-397B-F4E8-8E95AF52D95D}"/>
              </a:ext>
            </a:extLst>
          </p:cNvPr>
          <p:cNvSpPr/>
          <p:nvPr/>
        </p:nvSpPr>
        <p:spPr bwMode="auto">
          <a:xfrm>
            <a:off x="4603120" y="2459193"/>
            <a:ext cx="4125243" cy="3667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バケットが作成できないことを確認</a:t>
            </a:r>
          </a:p>
        </p:txBody>
      </p:sp>
    </p:spTree>
    <p:extLst>
      <p:ext uri="{BB962C8B-B14F-4D97-AF65-F5344CB8AC3E}">
        <p14:creationId xmlns:p14="http://schemas.microsoft.com/office/powerpoint/2010/main" val="853927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61CD9DA-7E14-4EC5-07B9-EFDE2AAE9B5B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D2C3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IAM(EC2 Full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access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権限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での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EC2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作成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0FF2C69-D083-D85D-E0B9-86971E8C8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0110"/>
            <a:ext cx="12191999" cy="645789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CCD47A0-D6A0-B4AB-8A6A-A53E90044D51}"/>
              </a:ext>
            </a:extLst>
          </p:cNvPr>
          <p:cNvSpPr/>
          <p:nvPr/>
        </p:nvSpPr>
        <p:spPr bwMode="auto">
          <a:xfrm>
            <a:off x="228457" y="4774045"/>
            <a:ext cx="944562" cy="365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5007ED73-3364-25D1-C4E2-17011EAE8145}"/>
              </a:ext>
            </a:extLst>
          </p:cNvPr>
          <p:cNvCxnSpPr>
            <a:cxnSpLocks/>
            <a:endCxn id="5" idx="3"/>
          </p:cNvCxnSpPr>
          <p:nvPr/>
        </p:nvCxnSpPr>
        <p:spPr bwMode="auto">
          <a:xfrm flipH="1" flipV="1">
            <a:off x="1173019" y="4956608"/>
            <a:ext cx="319879" cy="2685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BCD0020-1DF2-C98D-3D7C-FB55578EC68C}"/>
              </a:ext>
            </a:extLst>
          </p:cNvPr>
          <p:cNvSpPr/>
          <p:nvPr/>
        </p:nvSpPr>
        <p:spPr bwMode="auto">
          <a:xfrm>
            <a:off x="1492898" y="5225143"/>
            <a:ext cx="1455738" cy="3841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ここをクリック</a:t>
            </a:r>
          </a:p>
        </p:txBody>
      </p:sp>
    </p:spTree>
    <p:extLst>
      <p:ext uri="{BB962C8B-B14F-4D97-AF65-F5344CB8AC3E}">
        <p14:creationId xmlns:p14="http://schemas.microsoft.com/office/powerpoint/2010/main" val="3131736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9B36D52-7407-28B4-52DF-9AED357580A2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D2C3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IAM(EC2 Full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access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権限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での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EC2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作成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71F76BB-D2B6-DB7F-03B9-176BBFE0D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0110"/>
            <a:ext cx="12191999" cy="6457890"/>
          </a:xfrm>
          <a:prstGeom prst="rect">
            <a:avLst/>
          </a:prstGeom>
        </p:spPr>
      </p:pic>
      <p:grpSp>
        <p:nvGrpSpPr>
          <p:cNvPr id="4" name="グループ化 2">
            <a:extLst>
              <a:ext uri="{FF2B5EF4-FFF2-40B4-BE49-F238E27FC236}">
                <a16:creationId xmlns:a16="http://schemas.microsoft.com/office/drawing/2014/main" id="{E9F01714-9BBC-D3D8-2E9E-DD0776F27106}"/>
              </a:ext>
            </a:extLst>
          </p:cNvPr>
          <p:cNvGrpSpPr>
            <a:grpSpLocks/>
          </p:cNvGrpSpPr>
          <p:nvPr/>
        </p:nvGrpSpPr>
        <p:grpSpPr bwMode="auto">
          <a:xfrm>
            <a:off x="8269865" y="1912174"/>
            <a:ext cx="2740025" cy="1144587"/>
            <a:chOff x="13903571" y="947682"/>
            <a:chExt cx="2740746" cy="1145950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62D74E60-B2F8-981A-A34C-3452B910E26B}"/>
                </a:ext>
              </a:extLst>
            </p:cNvPr>
            <p:cNvSpPr/>
            <p:nvPr/>
          </p:nvSpPr>
          <p:spPr>
            <a:xfrm>
              <a:off x="14970652" y="1728072"/>
              <a:ext cx="1673665" cy="36556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6A08A0ED-CEDE-2640-2895-918674DE5F5C}"/>
                </a:ext>
              </a:extLst>
            </p:cNvPr>
            <p:cNvCxnSpPr>
              <a:cxnSpLocks/>
            </p:cNvCxnSpPr>
            <p:nvPr/>
          </p:nvCxnSpPr>
          <p:spPr>
            <a:xfrm>
              <a:off x="15359691" y="1362512"/>
              <a:ext cx="609760" cy="36556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1E0D2211-F1CA-002B-9E55-CB5CC162C8B6}"/>
                </a:ext>
              </a:extLst>
            </p:cNvPr>
            <p:cNvSpPr/>
            <p:nvPr/>
          </p:nvSpPr>
          <p:spPr>
            <a:xfrm>
              <a:off x="13903571" y="947682"/>
              <a:ext cx="1456120" cy="3846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0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ここをクリック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8226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9B36D52-7407-28B4-52DF-9AED357580A2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D2C3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IAM(EC2 Full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access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権限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での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EC2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作成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3095DAE-CDC4-5F24-6554-0679A53E9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110"/>
            <a:ext cx="12192000" cy="6457890"/>
          </a:xfrm>
          <a:prstGeom prst="rect">
            <a:avLst/>
          </a:prstGeom>
        </p:spPr>
      </p:pic>
      <p:grpSp>
        <p:nvGrpSpPr>
          <p:cNvPr id="4" name="グループ化 2">
            <a:extLst>
              <a:ext uri="{FF2B5EF4-FFF2-40B4-BE49-F238E27FC236}">
                <a16:creationId xmlns:a16="http://schemas.microsoft.com/office/drawing/2014/main" id="{3F8F860F-6D5B-60DE-F219-A8EDE367EC85}"/>
              </a:ext>
            </a:extLst>
          </p:cNvPr>
          <p:cNvGrpSpPr>
            <a:grpSpLocks/>
          </p:cNvGrpSpPr>
          <p:nvPr/>
        </p:nvGrpSpPr>
        <p:grpSpPr bwMode="auto">
          <a:xfrm>
            <a:off x="4544867" y="3698154"/>
            <a:ext cx="6317097" cy="954088"/>
            <a:chOff x="14889998" y="1127514"/>
            <a:chExt cx="5661240" cy="999376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F245F9CC-9A49-D835-9995-4684B69A38D6}"/>
                </a:ext>
              </a:extLst>
            </p:cNvPr>
            <p:cNvSpPr/>
            <p:nvPr/>
          </p:nvSpPr>
          <p:spPr>
            <a:xfrm>
              <a:off x="14889998" y="1761062"/>
              <a:ext cx="5661240" cy="36582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F1D2D7A6-2748-024D-F2F9-F6952238DB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379130" y="1519948"/>
              <a:ext cx="352438" cy="232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A62AD8D-B25D-4736-17E1-8F180BAFFBCB}"/>
                </a:ext>
              </a:extLst>
            </p:cNvPr>
            <p:cNvSpPr/>
            <p:nvPr/>
          </p:nvSpPr>
          <p:spPr>
            <a:xfrm>
              <a:off x="16683942" y="1127514"/>
              <a:ext cx="2073354" cy="38411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0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ユーザー名を入力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694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9B36D52-7407-28B4-52DF-9AED357580A2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D2C3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IAM(EC2 Full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access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権限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での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EC2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作成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2F1B05F-A2CC-C86C-CA31-2C5A5A155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110"/>
            <a:ext cx="12192000" cy="6457890"/>
          </a:xfrm>
          <a:prstGeom prst="rect">
            <a:avLst/>
          </a:prstGeom>
        </p:spPr>
      </p:pic>
      <p:grpSp>
        <p:nvGrpSpPr>
          <p:cNvPr id="4" name="グループ化 8">
            <a:extLst>
              <a:ext uri="{FF2B5EF4-FFF2-40B4-BE49-F238E27FC236}">
                <a16:creationId xmlns:a16="http://schemas.microsoft.com/office/drawing/2014/main" id="{3ED87090-B252-2A41-3CC6-768C0BEA4635}"/>
              </a:ext>
            </a:extLst>
          </p:cNvPr>
          <p:cNvGrpSpPr>
            <a:grpSpLocks/>
          </p:cNvGrpSpPr>
          <p:nvPr/>
        </p:nvGrpSpPr>
        <p:grpSpPr bwMode="auto">
          <a:xfrm>
            <a:off x="2762973" y="2047298"/>
            <a:ext cx="1965325" cy="1258888"/>
            <a:chOff x="-7866616" y="1694626"/>
            <a:chExt cx="27664424" cy="1318244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7DF871E9-F216-B4B0-5722-216AEBA3839C}"/>
                </a:ext>
              </a:extLst>
            </p:cNvPr>
            <p:cNvSpPr/>
            <p:nvPr/>
          </p:nvSpPr>
          <p:spPr>
            <a:xfrm>
              <a:off x="16155393" y="1694626"/>
              <a:ext cx="3642415" cy="36571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B98E1185-F832-391D-C753-FB0D5C5029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77326" y="1960602"/>
              <a:ext cx="9921651" cy="5585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5EFD7E34-DB1B-326B-C563-4954C2912721}"/>
                </a:ext>
              </a:extLst>
            </p:cNvPr>
            <p:cNvSpPr/>
            <p:nvPr/>
          </p:nvSpPr>
          <p:spPr>
            <a:xfrm>
              <a:off x="-7866616" y="2628867"/>
              <a:ext cx="20491331" cy="38400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0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☑を入れる</a:t>
              </a:r>
            </a:p>
          </p:txBody>
        </p:sp>
      </p:grpSp>
      <p:grpSp>
        <p:nvGrpSpPr>
          <p:cNvPr id="8" name="グループ化 13">
            <a:extLst>
              <a:ext uri="{FF2B5EF4-FFF2-40B4-BE49-F238E27FC236}">
                <a16:creationId xmlns:a16="http://schemas.microsoft.com/office/drawing/2014/main" id="{6A6E6F6A-488B-1C6F-D3ED-6B95E68FAA7E}"/>
              </a:ext>
            </a:extLst>
          </p:cNvPr>
          <p:cNvGrpSpPr>
            <a:grpSpLocks/>
          </p:cNvGrpSpPr>
          <p:nvPr/>
        </p:nvGrpSpPr>
        <p:grpSpPr bwMode="auto">
          <a:xfrm>
            <a:off x="2762973" y="4524748"/>
            <a:ext cx="2714191" cy="822325"/>
            <a:chOff x="-7866616" y="2153075"/>
            <a:chExt cx="38198494" cy="859795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75329516-DC65-6467-59D0-CFE533741AEE}"/>
                </a:ext>
              </a:extLst>
            </p:cNvPr>
            <p:cNvSpPr/>
            <p:nvPr/>
          </p:nvSpPr>
          <p:spPr>
            <a:xfrm>
              <a:off x="25869611" y="2153075"/>
              <a:ext cx="4462267" cy="3651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F5782157-BD3B-9D56-AFC1-F42A341E30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94368" y="2335657"/>
              <a:ext cx="10701764" cy="55106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1641C640-282C-8E8C-14E5-44335495EB77}"/>
                </a:ext>
              </a:extLst>
            </p:cNvPr>
            <p:cNvSpPr/>
            <p:nvPr/>
          </p:nvSpPr>
          <p:spPr>
            <a:xfrm>
              <a:off x="-7866616" y="2629448"/>
              <a:ext cx="20487504" cy="38342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0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ここをクリック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7790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9B36D52-7407-28B4-52DF-9AED357580A2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D2C3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IAM(EC2 Full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access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権限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での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EC2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作成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ECB1D6D-8641-C80F-FAE4-6D946C98A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110"/>
            <a:ext cx="12192000" cy="6457890"/>
          </a:xfrm>
          <a:prstGeom prst="rect">
            <a:avLst/>
          </a:prstGeom>
        </p:spPr>
      </p:pic>
      <p:grpSp>
        <p:nvGrpSpPr>
          <p:cNvPr id="4" name="グループ化 2">
            <a:extLst>
              <a:ext uri="{FF2B5EF4-FFF2-40B4-BE49-F238E27FC236}">
                <a16:creationId xmlns:a16="http://schemas.microsoft.com/office/drawing/2014/main" id="{D85D0D8C-2975-7645-5AC6-56FC274A8605}"/>
              </a:ext>
            </a:extLst>
          </p:cNvPr>
          <p:cNvGrpSpPr>
            <a:grpSpLocks/>
          </p:cNvGrpSpPr>
          <p:nvPr/>
        </p:nvGrpSpPr>
        <p:grpSpPr bwMode="auto">
          <a:xfrm>
            <a:off x="2860148" y="2700771"/>
            <a:ext cx="1900387" cy="1228725"/>
            <a:chOff x="-5576248" y="1727873"/>
            <a:chExt cx="26739749" cy="1284997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D5E567AC-A7E4-31E2-4C72-34191AA7DAD4}"/>
                </a:ext>
              </a:extLst>
            </p:cNvPr>
            <p:cNvSpPr/>
            <p:nvPr/>
          </p:nvSpPr>
          <p:spPr>
            <a:xfrm>
              <a:off x="16916616" y="1727873"/>
              <a:ext cx="4246885" cy="36524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CECFAC37-BC89-229D-FA81-CAC510A4A4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27843" y="1910495"/>
              <a:ext cx="8088787" cy="7188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4C73D3C8-C399-10E9-F48C-31C36D0E48F4}"/>
                </a:ext>
              </a:extLst>
            </p:cNvPr>
            <p:cNvSpPr/>
            <p:nvPr/>
          </p:nvSpPr>
          <p:spPr>
            <a:xfrm>
              <a:off x="-5576248" y="2629364"/>
              <a:ext cx="18204147" cy="38350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20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☑を入れる</a:t>
              </a:r>
            </a:p>
          </p:txBody>
        </p:sp>
      </p:grp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9E5A34A-D522-B364-4ACD-C1FAC3CDF2E3}"/>
              </a:ext>
            </a:extLst>
          </p:cNvPr>
          <p:cNvSpPr/>
          <p:nvPr/>
        </p:nvSpPr>
        <p:spPr bwMode="auto">
          <a:xfrm>
            <a:off x="10274878" y="5376141"/>
            <a:ext cx="827231" cy="3413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3A1D77BF-7880-F45D-57A0-6577AA0B89BB}"/>
              </a:ext>
            </a:extLst>
          </p:cNvPr>
          <p:cNvCxnSpPr>
            <a:cxnSpLocks/>
          </p:cNvCxnSpPr>
          <p:nvPr/>
        </p:nvCxnSpPr>
        <p:spPr bwMode="auto">
          <a:xfrm flipV="1">
            <a:off x="8790565" y="5639666"/>
            <a:ext cx="1484313" cy="127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5125F1B-05B7-AA8F-4D8E-AF32483014A8}"/>
              </a:ext>
            </a:extLst>
          </p:cNvPr>
          <p:cNvSpPr/>
          <p:nvPr/>
        </p:nvSpPr>
        <p:spPr bwMode="auto">
          <a:xfrm>
            <a:off x="7294973" y="5364712"/>
            <a:ext cx="1484312" cy="3667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ここをクリック</a:t>
            </a:r>
          </a:p>
        </p:txBody>
      </p:sp>
    </p:spTree>
    <p:extLst>
      <p:ext uri="{BB962C8B-B14F-4D97-AF65-F5344CB8AC3E}">
        <p14:creationId xmlns:p14="http://schemas.microsoft.com/office/powerpoint/2010/main" val="1110772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9B36D52-7407-28B4-52DF-9AED357580A2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D2C3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IAM(EC2 Full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access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権限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での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EC2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作成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C056566-1056-181C-B556-F8C4F64BE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110"/>
            <a:ext cx="12192000" cy="645789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D55DABE-D5D6-768D-C0E5-C617B5581E08}"/>
              </a:ext>
            </a:extLst>
          </p:cNvPr>
          <p:cNvSpPr/>
          <p:nvPr/>
        </p:nvSpPr>
        <p:spPr bwMode="auto">
          <a:xfrm>
            <a:off x="4674611" y="3725718"/>
            <a:ext cx="258762" cy="349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913293FD-5B3E-B076-68E1-83501221ACC5}"/>
              </a:ext>
            </a:extLst>
          </p:cNvPr>
          <p:cNvCxnSpPr>
            <a:cxnSpLocks/>
            <a:endCxn id="5" idx="1"/>
          </p:cNvCxnSpPr>
          <p:nvPr/>
        </p:nvCxnSpPr>
        <p:spPr bwMode="auto">
          <a:xfrm flipV="1">
            <a:off x="4117398" y="3900343"/>
            <a:ext cx="557213" cy="5826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3234F80-6FF4-813B-9F6A-EAFAAF93FBEF}"/>
              </a:ext>
            </a:extLst>
          </p:cNvPr>
          <p:cNvSpPr/>
          <p:nvPr/>
        </p:nvSpPr>
        <p:spPr bwMode="auto">
          <a:xfrm>
            <a:off x="2453842" y="4299600"/>
            <a:ext cx="1663556" cy="3667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ここをクリック</a:t>
            </a:r>
          </a:p>
        </p:txBody>
      </p:sp>
    </p:spTree>
    <p:extLst>
      <p:ext uri="{BB962C8B-B14F-4D97-AF65-F5344CB8AC3E}">
        <p14:creationId xmlns:p14="http://schemas.microsoft.com/office/powerpoint/2010/main" val="2432105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699</Words>
  <Application>Microsoft Office PowerPoint</Application>
  <PresentationFormat>ワイド画面</PresentationFormat>
  <Paragraphs>96</Paragraphs>
  <Slides>37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42" baseType="lpstr">
      <vt:lpstr>Meiryo UI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ICT-13</dc:creator>
  <cp:lastModifiedBy>Shin Sasaki (佐々木 真)</cp:lastModifiedBy>
  <cp:revision>19</cp:revision>
  <dcterms:created xsi:type="dcterms:W3CDTF">2024-07-29T00:16:46Z</dcterms:created>
  <dcterms:modified xsi:type="dcterms:W3CDTF">2024-08-01T12:54:23Z</dcterms:modified>
</cp:coreProperties>
</file>